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60" r:id="rId2"/>
    <p:sldId id="326" r:id="rId3"/>
    <p:sldId id="265" r:id="rId4"/>
    <p:sldId id="373" r:id="rId5"/>
    <p:sldId id="374" r:id="rId6"/>
    <p:sldId id="375" r:id="rId7"/>
    <p:sldId id="376" r:id="rId8"/>
    <p:sldId id="377" r:id="rId9"/>
    <p:sldId id="261" r:id="rId10"/>
    <p:sldId id="357" r:id="rId11"/>
    <p:sldId id="346" r:id="rId12"/>
    <p:sldId id="348" r:id="rId13"/>
    <p:sldId id="321" r:id="rId14"/>
    <p:sldId id="379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#2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C0062-E316-44E8-BD57-5859D6BD1E48}" type="doc">
      <dgm:prSet loTypeId="urn:microsoft.com/office/officeart/2005/8/layout/cycle2" loCatId="cycle" qsTypeId="urn:microsoft.com/office/officeart/2005/8/quickstyle/simple1#1" qsCatId="simple" csTypeId="urn:microsoft.com/office/officeart/2005/8/colors/accent1_3#1" csCatId="accent1" phldr="1"/>
      <dgm:spPr/>
      <dgm:t>
        <a:bodyPr/>
        <a:lstStyle/>
        <a:p>
          <a:endParaRPr lang="en-US"/>
        </a:p>
      </dgm:t>
    </dgm:pt>
    <dgm:pt modelId="{2E45554F-710B-49B3-A236-C9EA1007FBB4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</a:rPr>
            <a:t>Serres fermées</a:t>
          </a:r>
          <a:endParaRPr lang="en-US" sz="1400" b="1" dirty="0">
            <a:solidFill>
              <a:schemeClr val="tx1"/>
            </a:solidFill>
          </a:endParaRPr>
        </a:p>
      </dgm:t>
    </dgm:pt>
    <dgm:pt modelId="{C12FCECE-D554-41E0-BE9C-6842EB75AC4D}" type="parTrans" cxnId="{13C56A88-7D99-4AC1-BE72-5938BCF56293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A75834DE-B4F6-4506-BD98-572023C1944C}" type="sibTrans" cxnId="{13C56A88-7D99-4AC1-BE72-5938BCF56293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91C2F1AB-C70D-421E-B81E-AB45E7F58B63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  <a:sym typeface="+mn-ea"/>
            </a:rPr>
            <a:t>l’humidité relative de l’air y est élevée</a:t>
          </a:r>
          <a:endParaRPr lang="en-US" sz="1400" b="1" dirty="0">
            <a:solidFill>
              <a:schemeClr val="tx1"/>
            </a:solidFill>
          </a:endParaRPr>
        </a:p>
      </dgm:t>
    </dgm:pt>
    <dgm:pt modelId="{307D60D7-CEB9-40E9-B3D7-8D21FD213F62}" type="parTrans" cxnId="{3BA6BD4E-5620-4804-ACF4-3DAAE13C2737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C32D2E59-C8B3-422D-8E72-D3950E3C18CB}" type="sibTrans" cxnId="{3BA6BD4E-5620-4804-ACF4-3DAAE13C2737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A68726DD-7D1F-4F2C-A7DE-1BA6E5FD6A2D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  <a:sym typeface="+mn-ea"/>
            </a:rPr>
            <a:t>Production des</a:t>
          </a:r>
        </a:p>
        <a:p>
          <a:r>
            <a:rPr lang="fr-FR" sz="1400" b="1" dirty="0">
              <a:solidFill>
                <a:schemeClr val="tx1"/>
              </a:solidFill>
              <a:sym typeface="+mn-ea"/>
            </a:rPr>
            <a:t>condensations </a:t>
          </a:r>
          <a:endParaRPr lang="en-US" sz="1400" b="1" dirty="0">
            <a:solidFill>
              <a:schemeClr val="tx1"/>
            </a:solidFill>
          </a:endParaRPr>
        </a:p>
      </dgm:t>
    </dgm:pt>
    <dgm:pt modelId="{21CCE2E6-02C3-4857-B59B-31C327205897}" type="parTrans" cxnId="{5C3A01B0-3B14-4B92-A3CD-644D244A7D8A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A3E98C49-CB49-4623-A14A-7FF1D4909807}" type="sibTrans" cxnId="{5C3A01B0-3B14-4B92-A3CD-644D244A7D8A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46564D9D-2DBE-462F-B1D2-F58E72DD368C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</a:rPr>
            <a:t>Conditions favorables aux développement</a:t>
          </a:r>
          <a:endParaRPr lang="en-US" sz="1400" b="1" dirty="0">
            <a:solidFill>
              <a:schemeClr val="tx1"/>
            </a:solidFill>
          </a:endParaRPr>
        </a:p>
      </dgm:t>
    </dgm:pt>
    <dgm:pt modelId="{32D35C91-3F87-412F-9E10-55D42AAFDC82}" type="parTrans" cxnId="{FF3B2EB8-A8DE-4D34-874E-991734FF78CE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906F27F3-FC65-46E7-9B16-B52814DF6B16}" type="sibTrans" cxnId="{FF3B2EB8-A8DE-4D34-874E-991734FF78CE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881D5D84-CFD9-4C5B-BD88-73DA068A44B0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  <a:sym typeface="+mn-ea"/>
            </a:rPr>
            <a:t>maladies cryptogamiques. </a:t>
          </a:r>
          <a:endParaRPr lang="en-US" sz="1400" b="1" dirty="0">
            <a:solidFill>
              <a:schemeClr val="tx1"/>
            </a:solidFill>
          </a:endParaRPr>
        </a:p>
      </dgm:t>
    </dgm:pt>
    <dgm:pt modelId="{7864D4C1-D405-4325-BCA9-235043307283}" type="parTrans" cxnId="{95D494C8-B099-4575-AD12-474B0C66C73D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CFB404EB-BE95-4AD2-9DDE-32949B62963E}" type="sibTrans" cxnId="{95D494C8-B099-4575-AD12-474B0C66C73D}">
      <dgm:prSet custT="1"/>
      <dgm:spPr>
        <a:noFill/>
        <a:ln>
          <a:noFill/>
        </a:ln>
      </dgm:spPr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673640F9-AFC7-4015-8002-D76A46BF2192}" type="pres">
      <dgm:prSet presAssocID="{B02C0062-E316-44E8-BD57-5859D6BD1E48}" presName="cycle" presStyleCnt="0">
        <dgm:presLayoutVars>
          <dgm:dir/>
          <dgm:resizeHandles val="exact"/>
        </dgm:presLayoutVars>
      </dgm:prSet>
      <dgm:spPr/>
    </dgm:pt>
    <dgm:pt modelId="{6199D1AE-8C37-40EA-99F1-CD95E6554D44}" type="pres">
      <dgm:prSet presAssocID="{2E45554F-710B-49B3-A236-C9EA1007FBB4}" presName="node" presStyleLbl="node1" presStyleIdx="0" presStyleCnt="5">
        <dgm:presLayoutVars>
          <dgm:bulletEnabled val="1"/>
        </dgm:presLayoutVars>
      </dgm:prSet>
      <dgm:spPr/>
    </dgm:pt>
    <dgm:pt modelId="{95A7263A-B50E-47B3-A4FA-7C4C98F7BD48}" type="pres">
      <dgm:prSet presAssocID="{A75834DE-B4F6-4506-BD98-572023C1944C}" presName="sibTrans" presStyleLbl="sibTrans2D1" presStyleIdx="0" presStyleCnt="5"/>
      <dgm:spPr/>
    </dgm:pt>
    <dgm:pt modelId="{99D7830F-E3F0-4A7A-AF29-83858FCC920A}" type="pres">
      <dgm:prSet presAssocID="{A75834DE-B4F6-4506-BD98-572023C1944C}" presName="connectorText" presStyleLbl="sibTrans2D1" presStyleIdx="0" presStyleCnt="5"/>
      <dgm:spPr/>
    </dgm:pt>
    <dgm:pt modelId="{D5C6FBC0-3DBA-459B-A81E-317B7939894C}" type="pres">
      <dgm:prSet presAssocID="{91C2F1AB-C70D-421E-B81E-AB45E7F58B63}" presName="node" presStyleLbl="node1" presStyleIdx="1" presStyleCnt="5">
        <dgm:presLayoutVars>
          <dgm:bulletEnabled val="1"/>
        </dgm:presLayoutVars>
      </dgm:prSet>
      <dgm:spPr/>
    </dgm:pt>
    <dgm:pt modelId="{AF1DF718-AF6E-4742-98D0-B5E7F255111B}" type="pres">
      <dgm:prSet presAssocID="{C32D2E59-C8B3-422D-8E72-D3950E3C18CB}" presName="sibTrans" presStyleLbl="sibTrans2D1" presStyleIdx="1" presStyleCnt="5"/>
      <dgm:spPr/>
    </dgm:pt>
    <dgm:pt modelId="{CBE66B79-2F57-4821-AFEA-0682FF453C8F}" type="pres">
      <dgm:prSet presAssocID="{C32D2E59-C8B3-422D-8E72-D3950E3C18CB}" presName="connectorText" presStyleLbl="sibTrans2D1" presStyleIdx="1" presStyleCnt="5"/>
      <dgm:spPr/>
    </dgm:pt>
    <dgm:pt modelId="{3E3EA32B-CD3A-428E-B382-BB8935664D85}" type="pres">
      <dgm:prSet presAssocID="{A68726DD-7D1F-4F2C-A7DE-1BA6E5FD6A2D}" presName="node" presStyleLbl="node1" presStyleIdx="2" presStyleCnt="5">
        <dgm:presLayoutVars>
          <dgm:bulletEnabled val="1"/>
        </dgm:presLayoutVars>
      </dgm:prSet>
      <dgm:spPr/>
    </dgm:pt>
    <dgm:pt modelId="{1E139E79-5378-4233-B7BF-5C47E926AEBA}" type="pres">
      <dgm:prSet presAssocID="{A3E98C49-CB49-4623-A14A-7FF1D4909807}" presName="sibTrans" presStyleLbl="sibTrans2D1" presStyleIdx="2" presStyleCnt="5"/>
      <dgm:spPr/>
    </dgm:pt>
    <dgm:pt modelId="{EB487BCA-E707-4A5F-9C81-D08B798644A9}" type="pres">
      <dgm:prSet presAssocID="{A3E98C49-CB49-4623-A14A-7FF1D4909807}" presName="connectorText" presStyleLbl="sibTrans2D1" presStyleIdx="2" presStyleCnt="5"/>
      <dgm:spPr/>
    </dgm:pt>
    <dgm:pt modelId="{F9836A76-AF2E-4E4B-A1F7-FF3410CD33B4}" type="pres">
      <dgm:prSet presAssocID="{46564D9D-2DBE-462F-B1D2-F58E72DD368C}" presName="node" presStyleLbl="node1" presStyleIdx="3" presStyleCnt="5">
        <dgm:presLayoutVars>
          <dgm:bulletEnabled val="1"/>
        </dgm:presLayoutVars>
      </dgm:prSet>
      <dgm:spPr/>
    </dgm:pt>
    <dgm:pt modelId="{B3EA57C8-70A0-46A9-A836-BF4AA31994AB}" type="pres">
      <dgm:prSet presAssocID="{906F27F3-FC65-46E7-9B16-B52814DF6B16}" presName="sibTrans" presStyleLbl="sibTrans2D1" presStyleIdx="3" presStyleCnt="5"/>
      <dgm:spPr/>
    </dgm:pt>
    <dgm:pt modelId="{53A2A8FB-0B56-4DE7-A623-E150B20B2DFA}" type="pres">
      <dgm:prSet presAssocID="{906F27F3-FC65-46E7-9B16-B52814DF6B16}" presName="connectorText" presStyleLbl="sibTrans2D1" presStyleIdx="3" presStyleCnt="5"/>
      <dgm:spPr/>
    </dgm:pt>
    <dgm:pt modelId="{2947CBA2-7D57-4F7A-BE51-BDF1B85D9AD4}" type="pres">
      <dgm:prSet presAssocID="{881D5D84-CFD9-4C5B-BD88-73DA068A44B0}" presName="node" presStyleLbl="node1" presStyleIdx="4" presStyleCnt="5">
        <dgm:presLayoutVars>
          <dgm:bulletEnabled val="1"/>
        </dgm:presLayoutVars>
      </dgm:prSet>
      <dgm:spPr/>
    </dgm:pt>
    <dgm:pt modelId="{E10F833E-5032-4A26-8B4E-41E9679A4662}" type="pres">
      <dgm:prSet presAssocID="{CFB404EB-BE95-4AD2-9DDE-32949B62963E}" presName="sibTrans" presStyleLbl="sibTrans2D1" presStyleIdx="4" presStyleCnt="5" custLinFactNeighborX="73281" custLinFactNeighborY="60723"/>
      <dgm:spPr/>
    </dgm:pt>
    <dgm:pt modelId="{0873C2E2-3A3C-4793-A258-3E70E1782611}" type="pres">
      <dgm:prSet presAssocID="{CFB404EB-BE95-4AD2-9DDE-32949B62963E}" presName="connectorText" presStyleLbl="sibTrans2D1" presStyleIdx="4" presStyleCnt="5"/>
      <dgm:spPr/>
    </dgm:pt>
  </dgm:ptLst>
  <dgm:cxnLst>
    <dgm:cxn modelId="{E0558804-980F-49F8-82FE-F9B1FAC2D09E}" type="presOf" srcId="{906F27F3-FC65-46E7-9B16-B52814DF6B16}" destId="{B3EA57C8-70A0-46A9-A836-BF4AA31994AB}" srcOrd="0" destOrd="0" presId="urn:microsoft.com/office/officeart/2005/8/layout/cycle2"/>
    <dgm:cxn modelId="{2891E005-0434-4AF7-8E9B-290A81D68483}" type="presOf" srcId="{C32D2E59-C8B3-422D-8E72-D3950E3C18CB}" destId="{CBE66B79-2F57-4821-AFEA-0682FF453C8F}" srcOrd="1" destOrd="0" presId="urn:microsoft.com/office/officeart/2005/8/layout/cycle2"/>
    <dgm:cxn modelId="{055F4611-C940-4D4C-AFE4-D12A6236B5D5}" type="presOf" srcId="{C32D2E59-C8B3-422D-8E72-D3950E3C18CB}" destId="{AF1DF718-AF6E-4742-98D0-B5E7F255111B}" srcOrd="0" destOrd="0" presId="urn:microsoft.com/office/officeart/2005/8/layout/cycle2"/>
    <dgm:cxn modelId="{DC7A691E-EA29-4AC0-94C8-36A02860561C}" type="presOf" srcId="{CFB404EB-BE95-4AD2-9DDE-32949B62963E}" destId="{0873C2E2-3A3C-4793-A258-3E70E1782611}" srcOrd="1" destOrd="0" presId="urn:microsoft.com/office/officeart/2005/8/layout/cycle2"/>
    <dgm:cxn modelId="{D7FE602F-ED2D-4EC8-AE5D-83426D34CD1A}" type="presOf" srcId="{46564D9D-2DBE-462F-B1D2-F58E72DD368C}" destId="{F9836A76-AF2E-4E4B-A1F7-FF3410CD33B4}" srcOrd="0" destOrd="0" presId="urn:microsoft.com/office/officeart/2005/8/layout/cycle2"/>
    <dgm:cxn modelId="{98EA1D64-4453-4798-B939-88398D80E560}" type="presOf" srcId="{906F27F3-FC65-46E7-9B16-B52814DF6B16}" destId="{53A2A8FB-0B56-4DE7-A623-E150B20B2DFA}" srcOrd="1" destOrd="0" presId="urn:microsoft.com/office/officeart/2005/8/layout/cycle2"/>
    <dgm:cxn modelId="{3BA6BD4E-5620-4804-ACF4-3DAAE13C2737}" srcId="{B02C0062-E316-44E8-BD57-5859D6BD1E48}" destId="{91C2F1AB-C70D-421E-B81E-AB45E7F58B63}" srcOrd="1" destOrd="0" parTransId="{307D60D7-CEB9-40E9-B3D7-8D21FD213F62}" sibTransId="{C32D2E59-C8B3-422D-8E72-D3950E3C18CB}"/>
    <dgm:cxn modelId="{21BFE971-8CD8-441A-A904-C803A9C405BE}" type="presOf" srcId="{A75834DE-B4F6-4506-BD98-572023C1944C}" destId="{99D7830F-E3F0-4A7A-AF29-83858FCC920A}" srcOrd="1" destOrd="0" presId="urn:microsoft.com/office/officeart/2005/8/layout/cycle2"/>
    <dgm:cxn modelId="{E8A10580-84B8-4774-BAB8-EFA750B2CA1B}" type="presOf" srcId="{91C2F1AB-C70D-421E-B81E-AB45E7F58B63}" destId="{D5C6FBC0-3DBA-459B-A81E-317B7939894C}" srcOrd="0" destOrd="0" presId="urn:microsoft.com/office/officeart/2005/8/layout/cycle2"/>
    <dgm:cxn modelId="{13C56A88-7D99-4AC1-BE72-5938BCF56293}" srcId="{B02C0062-E316-44E8-BD57-5859D6BD1E48}" destId="{2E45554F-710B-49B3-A236-C9EA1007FBB4}" srcOrd="0" destOrd="0" parTransId="{C12FCECE-D554-41E0-BE9C-6842EB75AC4D}" sibTransId="{A75834DE-B4F6-4506-BD98-572023C1944C}"/>
    <dgm:cxn modelId="{D019D78A-5E53-4ED4-BDC9-F1641AF609CA}" type="presOf" srcId="{A3E98C49-CB49-4623-A14A-7FF1D4909807}" destId="{EB487BCA-E707-4A5F-9C81-D08B798644A9}" srcOrd="1" destOrd="0" presId="urn:microsoft.com/office/officeart/2005/8/layout/cycle2"/>
    <dgm:cxn modelId="{2E208795-AB11-415F-A720-42349CE55B2F}" type="presOf" srcId="{B02C0062-E316-44E8-BD57-5859D6BD1E48}" destId="{673640F9-AFC7-4015-8002-D76A46BF2192}" srcOrd="0" destOrd="0" presId="urn:microsoft.com/office/officeart/2005/8/layout/cycle2"/>
    <dgm:cxn modelId="{CCF40E9B-4D06-45A5-A438-4FF0D1242308}" type="presOf" srcId="{A3E98C49-CB49-4623-A14A-7FF1D4909807}" destId="{1E139E79-5378-4233-B7BF-5C47E926AEBA}" srcOrd="0" destOrd="0" presId="urn:microsoft.com/office/officeart/2005/8/layout/cycle2"/>
    <dgm:cxn modelId="{5C3A01B0-3B14-4B92-A3CD-644D244A7D8A}" srcId="{B02C0062-E316-44E8-BD57-5859D6BD1E48}" destId="{A68726DD-7D1F-4F2C-A7DE-1BA6E5FD6A2D}" srcOrd="2" destOrd="0" parTransId="{21CCE2E6-02C3-4857-B59B-31C327205897}" sibTransId="{A3E98C49-CB49-4623-A14A-7FF1D4909807}"/>
    <dgm:cxn modelId="{4744BEB2-5034-4C6E-BFE5-3BC2407C4CF2}" type="presOf" srcId="{2E45554F-710B-49B3-A236-C9EA1007FBB4}" destId="{6199D1AE-8C37-40EA-99F1-CD95E6554D44}" srcOrd="0" destOrd="0" presId="urn:microsoft.com/office/officeart/2005/8/layout/cycle2"/>
    <dgm:cxn modelId="{FF3B2EB8-A8DE-4D34-874E-991734FF78CE}" srcId="{B02C0062-E316-44E8-BD57-5859D6BD1E48}" destId="{46564D9D-2DBE-462F-B1D2-F58E72DD368C}" srcOrd="3" destOrd="0" parTransId="{32D35C91-3F87-412F-9E10-55D42AAFDC82}" sibTransId="{906F27F3-FC65-46E7-9B16-B52814DF6B16}"/>
    <dgm:cxn modelId="{8894DEBB-ED16-4D96-B726-6618373EB160}" type="presOf" srcId="{A68726DD-7D1F-4F2C-A7DE-1BA6E5FD6A2D}" destId="{3E3EA32B-CD3A-428E-B382-BB8935664D85}" srcOrd="0" destOrd="0" presId="urn:microsoft.com/office/officeart/2005/8/layout/cycle2"/>
    <dgm:cxn modelId="{95D494C8-B099-4575-AD12-474B0C66C73D}" srcId="{B02C0062-E316-44E8-BD57-5859D6BD1E48}" destId="{881D5D84-CFD9-4C5B-BD88-73DA068A44B0}" srcOrd="4" destOrd="0" parTransId="{7864D4C1-D405-4325-BCA9-235043307283}" sibTransId="{CFB404EB-BE95-4AD2-9DDE-32949B62963E}"/>
    <dgm:cxn modelId="{25BF19E9-8725-4413-BBD6-34C46AF16A3A}" type="presOf" srcId="{881D5D84-CFD9-4C5B-BD88-73DA068A44B0}" destId="{2947CBA2-7D57-4F7A-BE51-BDF1B85D9AD4}" srcOrd="0" destOrd="0" presId="urn:microsoft.com/office/officeart/2005/8/layout/cycle2"/>
    <dgm:cxn modelId="{73DABAF5-A0D9-4CCE-AAA3-0C253503F911}" type="presOf" srcId="{A75834DE-B4F6-4506-BD98-572023C1944C}" destId="{95A7263A-B50E-47B3-A4FA-7C4C98F7BD48}" srcOrd="0" destOrd="0" presId="urn:microsoft.com/office/officeart/2005/8/layout/cycle2"/>
    <dgm:cxn modelId="{BEF830FD-D4FE-45E2-8008-899C8527134E}" type="presOf" srcId="{CFB404EB-BE95-4AD2-9DDE-32949B62963E}" destId="{E10F833E-5032-4A26-8B4E-41E9679A4662}" srcOrd="0" destOrd="0" presId="urn:microsoft.com/office/officeart/2005/8/layout/cycle2"/>
    <dgm:cxn modelId="{056B4FDA-FA5B-41E6-9283-5276DCE823C4}" type="presParOf" srcId="{673640F9-AFC7-4015-8002-D76A46BF2192}" destId="{6199D1AE-8C37-40EA-99F1-CD95E6554D44}" srcOrd="0" destOrd="0" presId="urn:microsoft.com/office/officeart/2005/8/layout/cycle2"/>
    <dgm:cxn modelId="{1598367F-3E6F-4B30-BA39-575ED01D7984}" type="presParOf" srcId="{673640F9-AFC7-4015-8002-D76A46BF2192}" destId="{95A7263A-B50E-47B3-A4FA-7C4C98F7BD48}" srcOrd="1" destOrd="0" presId="urn:microsoft.com/office/officeart/2005/8/layout/cycle2"/>
    <dgm:cxn modelId="{9AA04D8B-75FD-4A49-AE91-6F1F943765C9}" type="presParOf" srcId="{95A7263A-B50E-47B3-A4FA-7C4C98F7BD48}" destId="{99D7830F-E3F0-4A7A-AF29-83858FCC920A}" srcOrd="0" destOrd="0" presId="urn:microsoft.com/office/officeart/2005/8/layout/cycle2"/>
    <dgm:cxn modelId="{73CAA9D0-7D6A-44AF-AF06-921D52D3866F}" type="presParOf" srcId="{673640F9-AFC7-4015-8002-D76A46BF2192}" destId="{D5C6FBC0-3DBA-459B-A81E-317B7939894C}" srcOrd="2" destOrd="0" presId="urn:microsoft.com/office/officeart/2005/8/layout/cycle2"/>
    <dgm:cxn modelId="{B83EC8A2-0DD0-42C7-93D3-AEA01964E1CC}" type="presParOf" srcId="{673640F9-AFC7-4015-8002-D76A46BF2192}" destId="{AF1DF718-AF6E-4742-98D0-B5E7F255111B}" srcOrd="3" destOrd="0" presId="urn:microsoft.com/office/officeart/2005/8/layout/cycle2"/>
    <dgm:cxn modelId="{8A02369C-F853-49B9-9321-91685E9380CC}" type="presParOf" srcId="{AF1DF718-AF6E-4742-98D0-B5E7F255111B}" destId="{CBE66B79-2F57-4821-AFEA-0682FF453C8F}" srcOrd="0" destOrd="0" presId="urn:microsoft.com/office/officeart/2005/8/layout/cycle2"/>
    <dgm:cxn modelId="{3028720B-5456-4ED1-B389-A4E1D691C21D}" type="presParOf" srcId="{673640F9-AFC7-4015-8002-D76A46BF2192}" destId="{3E3EA32B-CD3A-428E-B382-BB8935664D85}" srcOrd="4" destOrd="0" presId="urn:microsoft.com/office/officeart/2005/8/layout/cycle2"/>
    <dgm:cxn modelId="{BD6BBEB2-BA7A-4EEB-945E-AB1D3BB78588}" type="presParOf" srcId="{673640F9-AFC7-4015-8002-D76A46BF2192}" destId="{1E139E79-5378-4233-B7BF-5C47E926AEBA}" srcOrd="5" destOrd="0" presId="urn:microsoft.com/office/officeart/2005/8/layout/cycle2"/>
    <dgm:cxn modelId="{033FA0DB-FD55-404D-99E1-A7D862BF96CF}" type="presParOf" srcId="{1E139E79-5378-4233-B7BF-5C47E926AEBA}" destId="{EB487BCA-E707-4A5F-9C81-D08B798644A9}" srcOrd="0" destOrd="0" presId="urn:microsoft.com/office/officeart/2005/8/layout/cycle2"/>
    <dgm:cxn modelId="{0EAE5D09-676C-4830-A45E-3B37A9470214}" type="presParOf" srcId="{673640F9-AFC7-4015-8002-D76A46BF2192}" destId="{F9836A76-AF2E-4E4B-A1F7-FF3410CD33B4}" srcOrd="6" destOrd="0" presId="urn:microsoft.com/office/officeart/2005/8/layout/cycle2"/>
    <dgm:cxn modelId="{49D13471-76FB-43D6-B776-77C5CB97D7F6}" type="presParOf" srcId="{673640F9-AFC7-4015-8002-D76A46BF2192}" destId="{B3EA57C8-70A0-46A9-A836-BF4AA31994AB}" srcOrd="7" destOrd="0" presId="urn:microsoft.com/office/officeart/2005/8/layout/cycle2"/>
    <dgm:cxn modelId="{372CFD60-2826-4EF2-9CA8-814ED10D0FED}" type="presParOf" srcId="{B3EA57C8-70A0-46A9-A836-BF4AA31994AB}" destId="{53A2A8FB-0B56-4DE7-A623-E150B20B2DFA}" srcOrd="0" destOrd="0" presId="urn:microsoft.com/office/officeart/2005/8/layout/cycle2"/>
    <dgm:cxn modelId="{378B8796-AD0F-4C71-BBE8-713C709920FE}" type="presParOf" srcId="{673640F9-AFC7-4015-8002-D76A46BF2192}" destId="{2947CBA2-7D57-4F7A-BE51-BDF1B85D9AD4}" srcOrd="8" destOrd="0" presId="urn:microsoft.com/office/officeart/2005/8/layout/cycle2"/>
    <dgm:cxn modelId="{4C50E356-3844-449A-9343-3131D26E3262}" type="presParOf" srcId="{673640F9-AFC7-4015-8002-D76A46BF2192}" destId="{E10F833E-5032-4A26-8B4E-41E9679A4662}" srcOrd="9" destOrd="0" presId="urn:microsoft.com/office/officeart/2005/8/layout/cycle2"/>
    <dgm:cxn modelId="{840C8FFE-91CF-4165-9672-E59FF6FF9841}" type="presParOf" srcId="{E10F833E-5032-4A26-8B4E-41E9679A4662}" destId="{0873C2E2-3A3C-4793-A258-3E70E178261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FC82A3-821A-41E9-A249-5BBA54985484}" type="doc">
      <dgm:prSet loTypeId="urn:microsoft.com/office/officeart/2005/8/layout/cycle2" loCatId="cycle" qsTypeId="urn:microsoft.com/office/officeart/2005/8/quickstyle/simple1#2" qsCatId="simple" csTypeId="urn:microsoft.com/office/officeart/2005/8/colors/accent1_3#2" csCatId="accent1" phldr="1"/>
      <dgm:spPr/>
      <dgm:t>
        <a:bodyPr/>
        <a:lstStyle/>
        <a:p>
          <a:endParaRPr lang="en-US"/>
        </a:p>
      </dgm:t>
    </dgm:pt>
    <dgm:pt modelId="{959B3F87-DF39-4017-AC12-33984F58752D}">
      <dgm:prSet phldrT="[Texte]" custT="1"/>
      <dgm:spPr/>
      <dgm:t>
        <a:bodyPr/>
        <a:lstStyle/>
        <a:p>
          <a:r>
            <a:rPr lang="fr-FR" sz="1200" b="1" dirty="0">
              <a:solidFill>
                <a:schemeClr val="tx1"/>
              </a:solidFill>
              <a:sym typeface="+mn-ea"/>
            </a:rPr>
            <a:t>l’élévation de la température de l’air </a:t>
          </a:r>
          <a:endParaRPr lang="en-US" sz="1200" b="1" dirty="0">
            <a:solidFill>
              <a:schemeClr val="tx1"/>
            </a:solidFill>
          </a:endParaRPr>
        </a:p>
      </dgm:t>
    </dgm:pt>
    <dgm:pt modelId="{AA04A871-1391-4AAE-AEF1-ECA204139CD4}" type="parTrans" cxnId="{E6C13859-B7C7-4335-8B5B-37AD773435D4}">
      <dgm:prSet/>
      <dgm:spPr/>
      <dgm:t>
        <a:bodyPr/>
        <a:lstStyle/>
        <a:p>
          <a:endParaRPr lang="en-US" sz="3600" b="1">
            <a:solidFill>
              <a:schemeClr val="tx1"/>
            </a:solidFill>
          </a:endParaRPr>
        </a:p>
      </dgm:t>
    </dgm:pt>
    <dgm:pt modelId="{E29F5EF7-5F40-47A4-91D5-35198876762C}" type="sibTrans" cxnId="{E6C13859-B7C7-4335-8B5B-37AD773435D4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389A33AB-D37B-4567-93C6-666CF2D12886}">
      <dgm:prSet phldrT="[Texte]" custT="1"/>
      <dgm:spPr/>
      <dgm:t>
        <a:bodyPr/>
        <a:lstStyle/>
        <a:p>
          <a:r>
            <a:rPr lang="fr-FR" sz="1200" b="1" dirty="0">
              <a:solidFill>
                <a:schemeClr val="tx1"/>
              </a:solidFill>
              <a:sym typeface="+mn-ea"/>
            </a:rPr>
            <a:t>abaissement exagéré de son humidité relative de l’air </a:t>
          </a:r>
          <a:endParaRPr lang="en-US" sz="1200" b="1" dirty="0">
            <a:solidFill>
              <a:schemeClr val="tx1"/>
            </a:solidFill>
          </a:endParaRPr>
        </a:p>
      </dgm:t>
    </dgm:pt>
    <dgm:pt modelId="{FFA6E287-6B93-4605-8A07-E94D64C6ED0D}" type="parTrans" cxnId="{23EDABEA-08B7-4CBC-805C-796A89F8B9C6}">
      <dgm:prSet/>
      <dgm:spPr/>
      <dgm:t>
        <a:bodyPr/>
        <a:lstStyle/>
        <a:p>
          <a:endParaRPr lang="en-US" sz="3600" b="1">
            <a:solidFill>
              <a:schemeClr val="tx1"/>
            </a:solidFill>
          </a:endParaRPr>
        </a:p>
      </dgm:t>
    </dgm:pt>
    <dgm:pt modelId="{20FBD781-F129-48C8-9B78-8E4B622680B7}" type="sibTrans" cxnId="{23EDABEA-08B7-4CBC-805C-796A89F8B9C6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AB36D44B-70BF-4DEA-B184-66E3B5BCEFF0}">
      <dgm:prSet phldrT="[Texte]" custT="1"/>
      <dgm:spPr/>
      <dgm:t>
        <a:bodyPr/>
        <a:lstStyle/>
        <a:p>
          <a:r>
            <a:rPr lang="fr-FR" sz="1200" b="1" dirty="0">
              <a:solidFill>
                <a:schemeClr val="tx1"/>
              </a:solidFill>
              <a:sym typeface="+mn-ea"/>
            </a:rPr>
            <a:t>«stress hydrique»</a:t>
          </a:r>
        </a:p>
        <a:p>
          <a:r>
            <a:rPr lang="fr-FR" sz="1200" b="1" dirty="0">
              <a:solidFill>
                <a:schemeClr val="tx1"/>
              </a:solidFill>
              <a:sym typeface="+mn-ea"/>
            </a:rPr>
            <a:t>au niveau de la végétation</a:t>
          </a:r>
          <a:endParaRPr lang="en-US" sz="1200" b="1" dirty="0">
            <a:solidFill>
              <a:schemeClr val="tx1"/>
            </a:solidFill>
          </a:endParaRPr>
        </a:p>
      </dgm:t>
    </dgm:pt>
    <dgm:pt modelId="{1561F8FE-FBA8-490C-960C-426FE44FBD75}" type="parTrans" cxnId="{3F5C18CD-7200-4247-ACAC-84F578A569B7}">
      <dgm:prSet/>
      <dgm:spPr/>
      <dgm:t>
        <a:bodyPr/>
        <a:lstStyle/>
        <a:p>
          <a:endParaRPr lang="en-US" sz="3600" b="1">
            <a:solidFill>
              <a:schemeClr val="tx1"/>
            </a:solidFill>
          </a:endParaRPr>
        </a:p>
      </dgm:t>
    </dgm:pt>
    <dgm:pt modelId="{EC5D461F-C9A1-4AF8-867B-15411850D67C}" type="sibTrans" cxnId="{3F5C18CD-7200-4247-ACAC-84F578A569B7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3E7A7DD9-AEDD-411D-B22C-ADC3D7ED4B24}">
      <dgm:prSet phldrT="[Texte]" custT="1"/>
      <dgm:spPr/>
      <dgm:t>
        <a:bodyPr/>
        <a:lstStyle/>
        <a:p>
          <a:r>
            <a:rPr lang="fr-FR" sz="1200" b="1" dirty="0">
              <a:solidFill>
                <a:schemeClr val="tx1"/>
              </a:solidFill>
            </a:rPr>
            <a:t>SOL:</a:t>
          </a:r>
        </a:p>
        <a:p>
          <a:r>
            <a:rPr lang="fr-FR" sz="1200" b="1" dirty="0">
              <a:solidFill>
                <a:schemeClr val="tx1"/>
              </a:solidFill>
              <a:sym typeface="+mn-ea"/>
            </a:rPr>
            <a:t>Nébulisations</a:t>
          </a:r>
        </a:p>
        <a:p>
          <a:r>
            <a:rPr lang="fr-FR" sz="1200" b="1" dirty="0">
              <a:solidFill>
                <a:schemeClr val="tx1"/>
              </a:solidFill>
              <a:sym typeface="+mn-ea"/>
            </a:rPr>
            <a:t>(humidité)</a:t>
          </a:r>
          <a:endParaRPr lang="en-US" sz="1200" b="1" dirty="0">
            <a:solidFill>
              <a:schemeClr val="tx1"/>
            </a:solidFill>
          </a:endParaRPr>
        </a:p>
      </dgm:t>
    </dgm:pt>
    <dgm:pt modelId="{E03235BB-850E-4BE3-801C-AC0E89248167}" type="parTrans" cxnId="{394CEE15-D9E2-48EB-8948-27E863AB2C56}">
      <dgm:prSet/>
      <dgm:spPr/>
      <dgm:t>
        <a:bodyPr/>
        <a:lstStyle/>
        <a:p>
          <a:endParaRPr lang="en-US" sz="3600" b="1">
            <a:solidFill>
              <a:schemeClr val="tx1"/>
            </a:solidFill>
          </a:endParaRPr>
        </a:p>
      </dgm:t>
    </dgm:pt>
    <dgm:pt modelId="{C1F714A9-389E-4093-9703-0E30C285E789}" type="sibTrans" cxnId="{394CEE15-D9E2-48EB-8948-27E863AB2C56}">
      <dgm:prSet custT="1"/>
      <dgm:spPr/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6B4DF112-C271-4A27-B1E4-4AD569610717}">
      <dgm:prSet phldrT="[Texte]" custT="1"/>
      <dgm:spPr/>
      <dgm:t>
        <a:bodyPr/>
        <a:lstStyle/>
        <a:p>
          <a:r>
            <a:rPr lang="fr-FR" sz="1200" b="1" dirty="0">
              <a:solidFill>
                <a:schemeClr val="tx1"/>
              </a:solidFill>
              <a:sym typeface="+mn-ea"/>
            </a:rPr>
            <a:t>SOL:</a:t>
          </a:r>
        </a:p>
        <a:p>
          <a:r>
            <a:rPr lang="fr-FR" sz="1200" b="1" dirty="0">
              <a:solidFill>
                <a:schemeClr val="tx1"/>
              </a:solidFill>
              <a:sym typeface="+mn-ea"/>
            </a:rPr>
            <a:t>l’aération où la ventilation </a:t>
          </a:r>
        </a:p>
        <a:p>
          <a:r>
            <a:rPr lang="fr-FR" sz="1200" b="1" dirty="0">
              <a:solidFill>
                <a:schemeClr val="tx1"/>
              </a:solidFill>
              <a:sym typeface="+mn-ea"/>
            </a:rPr>
            <a:t>Abaisser le degré d’hygrométrie</a:t>
          </a:r>
          <a:endParaRPr lang="en-US" sz="1200" b="1" dirty="0">
            <a:solidFill>
              <a:schemeClr val="tx1"/>
            </a:solidFill>
          </a:endParaRPr>
        </a:p>
      </dgm:t>
    </dgm:pt>
    <dgm:pt modelId="{082D5EF8-C7BC-4F91-AE25-2CE4FD8397EA}" type="parTrans" cxnId="{05359972-2B1F-4D98-85AA-B2E0FB4B2260}">
      <dgm:prSet/>
      <dgm:spPr/>
      <dgm:t>
        <a:bodyPr/>
        <a:lstStyle/>
        <a:p>
          <a:endParaRPr lang="en-US" sz="3600" b="1">
            <a:solidFill>
              <a:schemeClr val="tx1"/>
            </a:solidFill>
          </a:endParaRPr>
        </a:p>
      </dgm:t>
    </dgm:pt>
    <dgm:pt modelId="{CDA35F2A-9D8B-4698-BA0B-4D33E9E4519F}" type="sibTrans" cxnId="{05359972-2B1F-4D98-85AA-B2E0FB4B2260}">
      <dgm:prSet custT="1"/>
      <dgm:spPr>
        <a:noFill/>
        <a:ln>
          <a:noFill/>
        </a:ln>
      </dgm:spPr>
      <dgm:t>
        <a:bodyPr/>
        <a:lstStyle/>
        <a:p>
          <a:endParaRPr lang="en-US" sz="1100" b="1">
            <a:solidFill>
              <a:schemeClr val="tx1"/>
            </a:solidFill>
          </a:endParaRPr>
        </a:p>
      </dgm:t>
    </dgm:pt>
    <dgm:pt modelId="{85FD4B20-6AEF-4EF7-9342-D02D9A0BCB41}" type="pres">
      <dgm:prSet presAssocID="{ABFC82A3-821A-41E9-A249-5BBA54985484}" presName="cycle" presStyleCnt="0">
        <dgm:presLayoutVars>
          <dgm:dir/>
          <dgm:resizeHandles val="exact"/>
        </dgm:presLayoutVars>
      </dgm:prSet>
      <dgm:spPr/>
    </dgm:pt>
    <dgm:pt modelId="{0D0E7EFE-B65C-4AF8-9E0C-CC73479CB2A8}" type="pres">
      <dgm:prSet presAssocID="{959B3F87-DF39-4017-AC12-33984F58752D}" presName="node" presStyleLbl="node1" presStyleIdx="0" presStyleCnt="5">
        <dgm:presLayoutVars>
          <dgm:bulletEnabled val="1"/>
        </dgm:presLayoutVars>
      </dgm:prSet>
      <dgm:spPr/>
    </dgm:pt>
    <dgm:pt modelId="{7D274FA0-5B35-4DD8-8C56-6D5EC8107DDB}" type="pres">
      <dgm:prSet presAssocID="{E29F5EF7-5F40-47A4-91D5-35198876762C}" presName="sibTrans" presStyleLbl="sibTrans2D1" presStyleIdx="0" presStyleCnt="5"/>
      <dgm:spPr/>
    </dgm:pt>
    <dgm:pt modelId="{201F0A2A-6DEE-4641-90BC-FCFF650EA2F1}" type="pres">
      <dgm:prSet presAssocID="{E29F5EF7-5F40-47A4-91D5-35198876762C}" presName="connectorText" presStyleLbl="sibTrans2D1" presStyleIdx="0" presStyleCnt="5"/>
      <dgm:spPr/>
    </dgm:pt>
    <dgm:pt modelId="{B0B64F0E-6412-49A0-8C7B-7657FC048FF4}" type="pres">
      <dgm:prSet presAssocID="{389A33AB-D37B-4567-93C6-666CF2D12886}" presName="node" presStyleLbl="node1" presStyleIdx="1" presStyleCnt="5">
        <dgm:presLayoutVars>
          <dgm:bulletEnabled val="1"/>
        </dgm:presLayoutVars>
      </dgm:prSet>
      <dgm:spPr/>
    </dgm:pt>
    <dgm:pt modelId="{277895BE-C598-4581-BB1B-A7658917E0F0}" type="pres">
      <dgm:prSet presAssocID="{20FBD781-F129-48C8-9B78-8E4B622680B7}" presName="sibTrans" presStyleLbl="sibTrans2D1" presStyleIdx="1" presStyleCnt="5"/>
      <dgm:spPr/>
    </dgm:pt>
    <dgm:pt modelId="{8DFD1FC5-D5FA-419C-B81F-09F491714E83}" type="pres">
      <dgm:prSet presAssocID="{20FBD781-F129-48C8-9B78-8E4B622680B7}" presName="connectorText" presStyleLbl="sibTrans2D1" presStyleIdx="1" presStyleCnt="5"/>
      <dgm:spPr/>
    </dgm:pt>
    <dgm:pt modelId="{DD1EE027-4200-4FA1-BBDE-E1EF0AB733DC}" type="pres">
      <dgm:prSet presAssocID="{AB36D44B-70BF-4DEA-B184-66E3B5BCEFF0}" presName="node" presStyleLbl="node1" presStyleIdx="2" presStyleCnt="5">
        <dgm:presLayoutVars>
          <dgm:bulletEnabled val="1"/>
        </dgm:presLayoutVars>
      </dgm:prSet>
      <dgm:spPr/>
    </dgm:pt>
    <dgm:pt modelId="{F1D661D7-5282-4029-9993-ED946B8DC6C1}" type="pres">
      <dgm:prSet presAssocID="{EC5D461F-C9A1-4AF8-867B-15411850D67C}" presName="sibTrans" presStyleLbl="sibTrans2D1" presStyleIdx="2" presStyleCnt="5"/>
      <dgm:spPr/>
    </dgm:pt>
    <dgm:pt modelId="{83421ADD-88AE-433B-8615-7ED5ADC42021}" type="pres">
      <dgm:prSet presAssocID="{EC5D461F-C9A1-4AF8-867B-15411850D67C}" presName="connectorText" presStyleLbl="sibTrans2D1" presStyleIdx="2" presStyleCnt="5"/>
      <dgm:spPr/>
    </dgm:pt>
    <dgm:pt modelId="{2E800811-E7C6-4881-8401-C19C57ACE4DE}" type="pres">
      <dgm:prSet presAssocID="{3E7A7DD9-AEDD-411D-B22C-ADC3D7ED4B24}" presName="node" presStyleLbl="node1" presStyleIdx="3" presStyleCnt="5">
        <dgm:presLayoutVars>
          <dgm:bulletEnabled val="1"/>
        </dgm:presLayoutVars>
      </dgm:prSet>
      <dgm:spPr/>
    </dgm:pt>
    <dgm:pt modelId="{FD1E3C91-D7F3-490B-96F5-BBEBAFFFB198}" type="pres">
      <dgm:prSet presAssocID="{C1F714A9-389E-4093-9703-0E30C285E789}" presName="sibTrans" presStyleLbl="sibTrans2D1" presStyleIdx="3" presStyleCnt="5"/>
      <dgm:spPr/>
    </dgm:pt>
    <dgm:pt modelId="{3E15F62B-F869-450B-B54E-16394A851271}" type="pres">
      <dgm:prSet presAssocID="{C1F714A9-389E-4093-9703-0E30C285E789}" presName="connectorText" presStyleLbl="sibTrans2D1" presStyleIdx="3" presStyleCnt="5"/>
      <dgm:spPr/>
    </dgm:pt>
    <dgm:pt modelId="{4641492A-EE92-4315-A716-2F2486691BCA}" type="pres">
      <dgm:prSet presAssocID="{6B4DF112-C271-4A27-B1E4-4AD569610717}" presName="node" presStyleLbl="node1" presStyleIdx="4" presStyleCnt="5" custScaleX="120320" custScaleY="128621">
        <dgm:presLayoutVars>
          <dgm:bulletEnabled val="1"/>
        </dgm:presLayoutVars>
      </dgm:prSet>
      <dgm:spPr/>
    </dgm:pt>
    <dgm:pt modelId="{6E8E8A0E-307B-4655-930A-BEB5DE9E4BE7}" type="pres">
      <dgm:prSet presAssocID="{CDA35F2A-9D8B-4698-BA0B-4D33E9E4519F}" presName="sibTrans" presStyleLbl="sibTrans2D1" presStyleIdx="4" presStyleCnt="5"/>
      <dgm:spPr/>
    </dgm:pt>
    <dgm:pt modelId="{9FA05349-4886-4E5E-8870-040141A67146}" type="pres">
      <dgm:prSet presAssocID="{CDA35F2A-9D8B-4698-BA0B-4D33E9E4519F}" presName="connectorText" presStyleLbl="sibTrans2D1" presStyleIdx="4" presStyleCnt="5"/>
      <dgm:spPr/>
    </dgm:pt>
  </dgm:ptLst>
  <dgm:cxnLst>
    <dgm:cxn modelId="{C8B93500-B6B1-4B2B-AFE8-0778654D8B73}" type="presOf" srcId="{EC5D461F-C9A1-4AF8-867B-15411850D67C}" destId="{F1D661D7-5282-4029-9993-ED946B8DC6C1}" srcOrd="0" destOrd="0" presId="urn:microsoft.com/office/officeart/2005/8/layout/cycle2"/>
    <dgm:cxn modelId="{3D83E400-8EA9-4C19-ABF9-06822552DF62}" type="presOf" srcId="{E29F5EF7-5F40-47A4-91D5-35198876762C}" destId="{201F0A2A-6DEE-4641-90BC-FCFF650EA2F1}" srcOrd="1" destOrd="0" presId="urn:microsoft.com/office/officeart/2005/8/layout/cycle2"/>
    <dgm:cxn modelId="{394CEE15-D9E2-48EB-8948-27E863AB2C56}" srcId="{ABFC82A3-821A-41E9-A249-5BBA54985484}" destId="{3E7A7DD9-AEDD-411D-B22C-ADC3D7ED4B24}" srcOrd="3" destOrd="0" parTransId="{E03235BB-850E-4BE3-801C-AC0E89248167}" sibTransId="{C1F714A9-389E-4093-9703-0E30C285E789}"/>
    <dgm:cxn modelId="{8C059516-2A0F-4B72-9D06-513152B733E1}" type="presOf" srcId="{C1F714A9-389E-4093-9703-0E30C285E789}" destId="{3E15F62B-F869-450B-B54E-16394A851271}" srcOrd="1" destOrd="0" presId="urn:microsoft.com/office/officeart/2005/8/layout/cycle2"/>
    <dgm:cxn modelId="{7F99915B-B8C9-41FB-820F-83BED2A0ED7F}" type="presOf" srcId="{C1F714A9-389E-4093-9703-0E30C285E789}" destId="{FD1E3C91-D7F3-490B-96F5-BBEBAFFFB198}" srcOrd="0" destOrd="0" presId="urn:microsoft.com/office/officeart/2005/8/layout/cycle2"/>
    <dgm:cxn modelId="{7C4DF268-EF7B-407E-912E-A8A70A620998}" type="presOf" srcId="{20FBD781-F129-48C8-9B78-8E4B622680B7}" destId="{277895BE-C598-4581-BB1B-A7658917E0F0}" srcOrd="0" destOrd="0" presId="urn:microsoft.com/office/officeart/2005/8/layout/cycle2"/>
    <dgm:cxn modelId="{05359972-2B1F-4D98-85AA-B2E0FB4B2260}" srcId="{ABFC82A3-821A-41E9-A249-5BBA54985484}" destId="{6B4DF112-C271-4A27-B1E4-4AD569610717}" srcOrd="4" destOrd="0" parTransId="{082D5EF8-C7BC-4F91-AE25-2CE4FD8397EA}" sibTransId="{CDA35F2A-9D8B-4698-BA0B-4D33E9E4519F}"/>
    <dgm:cxn modelId="{8DE5DE75-4C65-491C-A2C5-F9F238AD96D3}" type="presOf" srcId="{EC5D461F-C9A1-4AF8-867B-15411850D67C}" destId="{83421ADD-88AE-433B-8615-7ED5ADC42021}" srcOrd="1" destOrd="0" presId="urn:microsoft.com/office/officeart/2005/8/layout/cycle2"/>
    <dgm:cxn modelId="{E6C13859-B7C7-4335-8B5B-37AD773435D4}" srcId="{ABFC82A3-821A-41E9-A249-5BBA54985484}" destId="{959B3F87-DF39-4017-AC12-33984F58752D}" srcOrd="0" destOrd="0" parTransId="{AA04A871-1391-4AAE-AEF1-ECA204139CD4}" sibTransId="{E29F5EF7-5F40-47A4-91D5-35198876762C}"/>
    <dgm:cxn modelId="{0B1A6686-E79D-454A-B3E5-7A7A401A4E44}" type="presOf" srcId="{AB36D44B-70BF-4DEA-B184-66E3B5BCEFF0}" destId="{DD1EE027-4200-4FA1-BBDE-E1EF0AB733DC}" srcOrd="0" destOrd="0" presId="urn:microsoft.com/office/officeart/2005/8/layout/cycle2"/>
    <dgm:cxn modelId="{80E6B286-2C60-479A-84B5-BF619B0B347F}" type="presOf" srcId="{E29F5EF7-5F40-47A4-91D5-35198876762C}" destId="{7D274FA0-5B35-4DD8-8C56-6D5EC8107DDB}" srcOrd="0" destOrd="0" presId="urn:microsoft.com/office/officeart/2005/8/layout/cycle2"/>
    <dgm:cxn modelId="{E037A792-20CD-45B6-9E9A-38F12A1DF717}" type="presOf" srcId="{959B3F87-DF39-4017-AC12-33984F58752D}" destId="{0D0E7EFE-B65C-4AF8-9E0C-CC73479CB2A8}" srcOrd="0" destOrd="0" presId="urn:microsoft.com/office/officeart/2005/8/layout/cycle2"/>
    <dgm:cxn modelId="{2B18AF9D-4D51-457A-ABC2-FFA794978522}" type="presOf" srcId="{6B4DF112-C271-4A27-B1E4-4AD569610717}" destId="{4641492A-EE92-4315-A716-2F2486691BCA}" srcOrd="0" destOrd="0" presId="urn:microsoft.com/office/officeart/2005/8/layout/cycle2"/>
    <dgm:cxn modelId="{1FB287A3-8A73-4C91-B3E0-F738812296B6}" type="presOf" srcId="{3E7A7DD9-AEDD-411D-B22C-ADC3D7ED4B24}" destId="{2E800811-E7C6-4881-8401-C19C57ACE4DE}" srcOrd="0" destOrd="0" presId="urn:microsoft.com/office/officeart/2005/8/layout/cycle2"/>
    <dgm:cxn modelId="{AC1773B5-DB5A-406E-AA08-E73C9EA3D0E6}" type="presOf" srcId="{20FBD781-F129-48C8-9B78-8E4B622680B7}" destId="{8DFD1FC5-D5FA-419C-B81F-09F491714E83}" srcOrd="1" destOrd="0" presId="urn:microsoft.com/office/officeart/2005/8/layout/cycle2"/>
    <dgm:cxn modelId="{7B887EC5-5C25-48C7-A822-98ECFF0D4F83}" type="presOf" srcId="{CDA35F2A-9D8B-4698-BA0B-4D33E9E4519F}" destId="{9FA05349-4886-4E5E-8870-040141A67146}" srcOrd="1" destOrd="0" presId="urn:microsoft.com/office/officeart/2005/8/layout/cycle2"/>
    <dgm:cxn modelId="{3F5C18CD-7200-4247-ACAC-84F578A569B7}" srcId="{ABFC82A3-821A-41E9-A249-5BBA54985484}" destId="{AB36D44B-70BF-4DEA-B184-66E3B5BCEFF0}" srcOrd="2" destOrd="0" parTransId="{1561F8FE-FBA8-490C-960C-426FE44FBD75}" sibTransId="{EC5D461F-C9A1-4AF8-867B-15411850D67C}"/>
    <dgm:cxn modelId="{F1925DD2-F18A-4446-8F88-020B1DA163C7}" type="presOf" srcId="{389A33AB-D37B-4567-93C6-666CF2D12886}" destId="{B0B64F0E-6412-49A0-8C7B-7657FC048FF4}" srcOrd="0" destOrd="0" presId="urn:microsoft.com/office/officeart/2005/8/layout/cycle2"/>
    <dgm:cxn modelId="{5E13E4D2-2CC1-41F9-99BB-64DD4716D730}" type="presOf" srcId="{ABFC82A3-821A-41E9-A249-5BBA54985484}" destId="{85FD4B20-6AEF-4EF7-9342-D02D9A0BCB41}" srcOrd="0" destOrd="0" presId="urn:microsoft.com/office/officeart/2005/8/layout/cycle2"/>
    <dgm:cxn modelId="{23EDABEA-08B7-4CBC-805C-796A89F8B9C6}" srcId="{ABFC82A3-821A-41E9-A249-5BBA54985484}" destId="{389A33AB-D37B-4567-93C6-666CF2D12886}" srcOrd="1" destOrd="0" parTransId="{FFA6E287-6B93-4605-8A07-E94D64C6ED0D}" sibTransId="{20FBD781-F129-48C8-9B78-8E4B622680B7}"/>
    <dgm:cxn modelId="{617CA8FF-9BAC-49B7-A569-564333851ACC}" type="presOf" srcId="{CDA35F2A-9D8B-4698-BA0B-4D33E9E4519F}" destId="{6E8E8A0E-307B-4655-930A-BEB5DE9E4BE7}" srcOrd="0" destOrd="0" presId="urn:microsoft.com/office/officeart/2005/8/layout/cycle2"/>
    <dgm:cxn modelId="{71B818D4-6A13-4C5F-8C55-2CE2E5C7EB6C}" type="presParOf" srcId="{85FD4B20-6AEF-4EF7-9342-D02D9A0BCB41}" destId="{0D0E7EFE-B65C-4AF8-9E0C-CC73479CB2A8}" srcOrd="0" destOrd="0" presId="urn:microsoft.com/office/officeart/2005/8/layout/cycle2"/>
    <dgm:cxn modelId="{201D268A-92BB-4064-98AC-396A4763C3D4}" type="presParOf" srcId="{85FD4B20-6AEF-4EF7-9342-D02D9A0BCB41}" destId="{7D274FA0-5B35-4DD8-8C56-6D5EC8107DDB}" srcOrd="1" destOrd="0" presId="urn:microsoft.com/office/officeart/2005/8/layout/cycle2"/>
    <dgm:cxn modelId="{64F61504-9FC7-40D3-8380-5901574CD2CA}" type="presParOf" srcId="{7D274FA0-5B35-4DD8-8C56-6D5EC8107DDB}" destId="{201F0A2A-6DEE-4641-90BC-FCFF650EA2F1}" srcOrd="0" destOrd="0" presId="urn:microsoft.com/office/officeart/2005/8/layout/cycle2"/>
    <dgm:cxn modelId="{498B1FD1-C445-43CE-BB29-360BB664841D}" type="presParOf" srcId="{85FD4B20-6AEF-4EF7-9342-D02D9A0BCB41}" destId="{B0B64F0E-6412-49A0-8C7B-7657FC048FF4}" srcOrd="2" destOrd="0" presId="urn:microsoft.com/office/officeart/2005/8/layout/cycle2"/>
    <dgm:cxn modelId="{B69A8EE0-D52B-4395-B43F-0B1D7981468C}" type="presParOf" srcId="{85FD4B20-6AEF-4EF7-9342-D02D9A0BCB41}" destId="{277895BE-C598-4581-BB1B-A7658917E0F0}" srcOrd="3" destOrd="0" presId="urn:microsoft.com/office/officeart/2005/8/layout/cycle2"/>
    <dgm:cxn modelId="{413F5EAA-E9F2-40F9-A875-8FFB15C3DE12}" type="presParOf" srcId="{277895BE-C598-4581-BB1B-A7658917E0F0}" destId="{8DFD1FC5-D5FA-419C-B81F-09F491714E83}" srcOrd="0" destOrd="0" presId="urn:microsoft.com/office/officeart/2005/8/layout/cycle2"/>
    <dgm:cxn modelId="{B57BEA89-2FC9-41BE-A897-C5865938920D}" type="presParOf" srcId="{85FD4B20-6AEF-4EF7-9342-D02D9A0BCB41}" destId="{DD1EE027-4200-4FA1-BBDE-E1EF0AB733DC}" srcOrd="4" destOrd="0" presId="urn:microsoft.com/office/officeart/2005/8/layout/cycle2"/>
    <dgm:cxn modelId="{1FD5A7AB-1AE5-461E-9BF0-050DA9F5224D}" type="presParOf" srcId="{85FD4B20-6AEF-4EF7-9342-D02D9A0BCB41}" destId="{F1D661D7-5282-4029-9993-ED946B8DC6C1}" srcOrd="5" destOrd="0" presId="urn:microsoft.com/office/officeart/2005/8/layout/cycle2"/>
    <dgm:cxn modelId="{2060FD2D-D6D3-4A40-8FF9-36EA1CCFCFB2}" type="presParOf" srcId="{F1D661D7-5282-4029-9993-ED946B8DC6C1}" destId="{83421ADD-88AE-433B-8615-7ED5ADC42021}" srcOrd="0" destOrd="0" presId="urn:microsoft.com/office/officeart/2005/8/layout/cycle2"/>
    <dgm:cxn modelId="{1A867C43-F1DC-49C1-8EBE-110E9D26CF85}" type="presParOf" srcId="{85FD4B20-6AEF-4EF7-9342-D02D9A0BCB41}" destId="{2E800811-E7C6-4881-8401-C19C57ACE4DE}" srcOrd="6" destOrd="0" presId="urn:microsoft.com/office/officeart/2005/8/layout/cycle2"/>
    <dgm:cxn modelId="{70C2C11B-95F1-442B-8DD9-CB6DD34BC35D}" type="presParOf" srcId="{85FD4B20-6AEF-4EF7-9342-D02D9A0BCB41}" destId="{FD1E3C91-D7F3-490B-96F5-BBEBAFFFB198}" srcOrd="7" destOrd="0" presId="urn:microsoft.com/office/officeart/2005/8/layout/cycle2"/>
    <dgm:cxn modelId="{7A186FD2-1B83-4494-B744-4E45AFC067F0}" type="presParOf" srcId="{FD1E3C91-D7F3-490B-96F5-BBEBAFFFB198}" destId="{3E15F62B-F869-450B-B54E-16394A851271}" srcOrd="0" destOrd="0" presId="urn:microsoft.com/office/officeart/2005/8/layout/cycle2"/>
    <dgm:cxn modelId="{5041A399-B966-4492-88D0-554CA938A778}" type="presParOf" srcId="{85FD4B20-6AEF-4EF7-9342-D02D9A0BCB41}" destId="{4641492A-EE92-4315-A716-2F2486691BCA}" srcOrd="8" destOrd="0" presId="urn:microsoft.com/office/officeart/2005/8/layout/cycle2"/>
    <dgm:cxn modelId="{30653607-B62A-422D-8E3D-EBF29800CCEB}" type="presParOf" srcId="{85FD4B20-6AEF-4EF7-9342-D02D9A0BCB41}" destId="{6E8E8A0E-307B-4655-930A-BEB5DE9E4BE7}" srcOrd="9" destOrd="0" presId="urn:microsoft.com/office/officeart/2005/8/layout/cycle2"/>
    <dgm:cxn modelId="{44198B02-10FB-4742-89BB-DE2A34B7EBB0}" type="presParOf" srcId="{6E8E8A0E-307B-4655-930A-BEB5DE9E4BE7}" destId="{9FA05349-4886-4E5E-8870-040141A6714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9D1AE-8C37-40EA-99F1-CD95E6554D44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Serres fermées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3485895" y="239992"/>
        <a:ext cx="1156208" cy="1156208"/>
      </dsp:txXfrm>
    </dsp:sp>
    <dsp:sp modelId="{95A7263A-B50E-47B3-A4FA-7C4C98F7BD48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>
        <a:off x="4842728" y="1329221"/>
        <a:ext cx="305286" cy="331112"/>
      </dsp:txXfrm>
    </dsp:sp>
    <dsp:sp modelId="{D5C6FBC0-3DBA-459B-A81E-317B7939894C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1">
            <a:shade val="80000"/>
            <a:hueOff val="-44877"/>
            <a:satOff val="1835"/>
            <a:lumOff val="66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sym typeface="+mn-ea"/>
            </a:rPr>
            <a:t>l’humidité relative de l’air y est élevée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5474459" y="1684768"/>
        <a:ext cx="1156208" cy="1156208"/>
      </dsp:txXfrm>
    </dsp:sp>
    <dsp:sp modelId="{AF1DF718-AF6E-4742-98D0-B5E7F255111B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44876"/>
            <a:satOff val="69"/>
            <a:lumOff val="59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5544168" y="3192209"/>
        <a:ext cx="305286" cy="331112"/>
      </dsp:txXfrm>
    </dsp:sp>
    <dsp:sp modelId="{3E3EA32B-CD3A-428E-B382-BB8935664D85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1">
            <a:shade val="80000"/>
            <a:hueOff val="-89753"/>
            <a:satOff val="3670"/>
            <a:lumOff val="13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sym typeface="+mn-ea"/>
            </a:rPr>
            <a:t>Production des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sym typeface="+mn-ea"/>
            </a:rPr>
            <a:t>condensations 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4714895" y="4022465"/>
        <a:ext cx="1156208" cy="1156208"/>
      </dsp:txXfrm>
    </dsp:sp>
    <dsp:sp modelId="{1E139E79-5378-4233-B7BF-5C47E926AEBA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89752"/>
            <a:satOff val="137"/>
            <a:lumOff val="119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3989118" y="4435013"/>
        <a:ext cx="305286" cy="331112"/>
      </dsp:txXfrm>
    </dsp:sp>
    <dsp:sp modelId="{F9836A76-AF2E-4E4B-A1F7-FF3410CD33B4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1">
            <a:shade val="80000"/>
            <a:hueOff val="-134630"/>
            <a:satOff val="5504"/>
            <a:lumOff val="199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Conditions favorables aux développement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2256895" y="4022465"/>
        <a:ext cx="1156208" cy="1156208"/>
      </dsp:txXfrm>
    </dsp:sp>
    <dsp:sp modelId="{B3EA57C8-70A0-46A9-A836-BF4AA31994AB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134628"/>
            <a:satOff val="206"/>
            <a:lumOff val="178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2326604" y="3340121"/>
        <a:ext cx="305286" cy="331112"/>
      </dsp:txXfrm>
    </dsp:sp>
    <dsp:sp modelId="{2947CBA2-7D57-4F7A-BE51-BDF1B85D9AD4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1">
            <a:shade val="80000"/>
            <a:hueOff val="-179506"/>
            <a:satOff val="7339"/>
            <a:lumOff val="26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sym typeface="+mn-ea"/>
            </a:rPr>
            <a:t>maladies cryptogamiques. 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1497331" y="1684768"/>
        <a:ext cx="1156208" cy="1156208"/>
      </dsp:txXfrm>
    </dsp:sp>
    <dsp:sp modelId="{E10F833E-5032-4A26-8B4E-41E9679A4662}">
      <dsp:nvSpPr>
        <dsp:cNvPr id="0" name=""/>
        <dsp:cNvSpPr/>
      </dsp:nvSpPr>
      <dsp:spPr>
        <a:xfrm rot="19440000">
          <a:off x="3161266" y="1606915"/>
          <a:ext cx="436123" cy="55185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>
        <a:off x="3173760" y="1755738"/>
        <a:ext cx="305286" cy="331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E7EFE-B65C-4AF8-9E0C-CC73479CB2A8}">
      <dsp:nvSpPr>
        <dsp:cNvPr id="0" name=""/>
        <dsp:cNvSpPr/>
      </dsp:nvSpPr>
      <dsp:spPr>
        <a:xfrm>
          <a:off x="3329501" y="534"/>
          <a:ext cx="1635124" cy="163512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l’élévation de la température de l’air 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568959" y="239992"/>
        <a:ext cx="1156208" cy="1156208"/>
      </dsp:txXfrm>
    </dsp:sp>
    <dsp:sp modelId="{7D274FA0-5B35-4DD8-8C56-6D5EC8107DDB}">
      <dsp:nvSpPr>
        <dsp:cNvPr id="0" name=""/>
        <dsp:cNvSpPr/>
      </dsp:nvSpPr>
      <dsp:spPr>
        <a:xfrm rot="2160000">
          <a:off x="4913298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>
        <a:off x="4925792" y="1329221"/>
        <a:ext cx="305286" cy="331112"/>
      </dsp:txXfrm>
    </dsp:sp>
    <dsp:sp modelId="{B0B64F0E-6412-49A0-8C7B-7657FC048FF4}">
      <dsp:nvSpPr>
        <dsp:cNvPr id="0" name=""/>
        <dsp:cNvSpPr/>
      </dsp:nvSpPr>
      <dsp:spPr>
        <a:xfrm>
          <a:off x="5318065" y="1445310"/>
          <a:ext cx="1635124" cy="1635124"/>
        </a:xfrm>
        <a:prstGeom prst="ellipse">
          <a:avLst/>
        </a:prstGeom>
        <a:solidFill>
          <a:schemeClr val="accent1">
            <a:shade val="80000"/>
            <a:hueOff val="-44877"/>
            <a:satOff val="1835"/>
            <a:lumOff val="66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abaissement exagéré de son humidité relative de l’air 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5557523" y="1684768"/>
        <a:ext cx="1156208" cy="1156208"/>
      </dsp:txXfrm>
    </dsp:sp>
    <dsp:sp modelId="{277895BE-C598-4581-BB1B-A7658917E0F0}">
      <dsp:nvSpPr>
        <dsp:cNvPr id="0" name=""/>
        <dsp:cNvSpPr/>
      </dsp:nvSpPr>
      <dsp:spPr>
        <a:xfrm rot="6480000">
          <a:off x="5541598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44876"/>
            <a:satOff val="69"/>
            <a:lumOff val="59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5627232" y="3192209"/>
        <a:ext cx="305286" cy="331112"/>
      </dsp:txXfrm>
    </dsp:sp>
    <dsp:sp modelId="{DD1EE027-4200-4FA1-BBDE-E1EF0AB733DC}">
      <dsp:nvSpPr>
        <dsp:cNvPr id="0" name=""/>
        <dsp:cNvSpPr/>
      </dsp:nvSpPr>
      <dsp:spPr>
        <a:xfrm>
          <a:off x="4558501" y="3783007"/>
          <a:ext cx="1635124" cy="1635124"/>
        </a:xfrm>
        <a:prstGeom prst="ellipse">
          <a:avLst/>
        </a:prstGeom>
        <a:solidFill>
          <a:schemeClr val="accent1">
            <a:shade val="80000"/>
            <a:hueOff val="-89753"/>
            <a:satOff val="3670"/>
            <a:lumOff val="13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«stress hydrique»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au niveau de la végétation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4797959" y="4022465"/>
        <a:ext cx="1156208" cy="1156208"/>
      </dsp:txXfrm>
    </dsp:sp>
    <dsp:sp modelId="{F1D661D7-5282-4029-9993-ED946B8DC6C1}">
      <dsp:nvSpPr>
        <dsp:cNvPr id="0" name=""/>
        <dsp:cNvSpPr/>
      </dsp:nvSpPr>
      <dsp:spPr>
        <a:xfrm rot="10800000">
          <a:off x="3941345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89752"/>
            <a:satOff val="137"/>
            <a:lumOff val="119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4072182" y="4435013"/>
        <a:ext cx="305286" cy="331112"/>
      </dsp:txXfrm>
    </dsp:sp>
    <dsp:sp modelId="{2E800811-E7C6-4881-8401-C19C57ACE4DE}">
      <dsp:nvSpPr>
        <dsp:cNvPr id="0" name=""/>
        <dsp:cNvSpPr/>
      </dsp:nvSpPr>
      <dsp:spPr>
        <a:xfrm>
          <a:off x="2100502" y="3783007"/>
          <a:ext cx="1635124" cy="1635124"/>
        </a:xfrm>
        <a:prstGeom prst="ellipse">
          <a:avLst/>
        </a:prstGeom>
        <a:solidFill>
          <a:schemeClr val="accent1">
            <a:shade val="80000"/>
            <a:hueOff val="-134630"/>
            <a:satOff val="5504"/>
            <a:lumOff val="199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</a:rPr>
            <a:t>SOL: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Nébulisations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(humidité)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2339960" y="4022465"/>
        <a:ext cx="1156208" cy="1156208"/>
      </dsp:txXfrm>
    </dsp:sp>
    <dsp:sp modelId="{FD1E3C91-D7F3-490B-96F5-BBEBAFFFB198}">
      <dsp:nvSpPr>
        <dsp:cNvPr id="0" name=""/>
        <dsp:cNvSpPr/>
      </dsp:nvSpPr>
      <dsp:spPr>
        <a:xfrm rot="15120000">
          <a:off x="2418169" y="3272193"/>
          <a:ext cx="315866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134628"/>
            <a:satOff val="206"/>
            <a:lumOff val="178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 rot="10800000">
        <a:off x="2480190" y="3427625"/>
        <a:ext cx="221106" cy="331112"/>
      </dsp:txXfrm>
    </dsp:sp>
    <dsp:sp modelId="{4641492A-EE92-4315-A716-2F2486691BCA}">
      <dsp:nvSpPr>
        <dsp:cNvPr id="0" name=""/>
        <dsp:cNvSpPr/>
      </dsp:nvSpPr>
      <dsp:spPr>
        <a:xfrm>
          <a:off x="1174809" y="1211316"/>
          <a:ext cx="1967382" cy="2103114"/>
        </a:xfrm>
        <a:prstGeom prst="ellipse">
          <a:avLst/>
        </a:prstGeom>
        <a:solidFill>
          <a:schemeClr val="accent1">
            <a:shade val="80000"/>
            <a:hueOff val="-179506"/>
            <a:satOff val="7339"/>
            <a:lumOff val="26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SOL: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l’aération où la ventilation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chemeClr val="tx1"/>
              </a:solidFill>
              <a:sym typeface="+mn-ea"/>
            </a:rPr>
            <a:t>Abaisser le degré d’hygrométrie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462925" y="1519310"/>
        <a:ext cx="1391150" cy="1487126"/>
      </dsp:txXfrm>
    </dsp:sp>
    <dsp:sp modelId="{6E8E8A0E-307B-4655-930A-BEB5DE9E4BE7}">
      <dsp:nvSpPr>
        <dsp:cNvPr id="0" name=""/>
        <dsp:cNvSpPr/>
      </dsp:nvSpPr>
      <dsp:spPr>
        <a:xfrm rot="19440000">
          <a:off x="3052930" y="1214883"/>
          <a:ext cx="336447" cy="55185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chemeClr val="tx1"/>
            </a:solidFill>
          </a:endParaRPr>
        </a:p>
      </dsp:txBody>
      <dsp:txXfrm>
        <a:off x="3062568" y="1354918"/>
        <a:ext cx="235513" cy="33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982FAC-BE0A-4294-87C5-627F45C3740B}" type="datetime1">
              <a:rPr lang="fr-FR" smtClean="0"/>
              <a:t>03/01/2023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03308A-A8B4-43FF-8C57-7C15CEEAA8C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6E66D0-98B9-4830-9ED8-4AB6BF2A71E0}" type="datetime1">
              <a:rPr lang="fr-FR" smtClean="0"/>
              <a:t>03/01/2023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2F9892-4FA8-4E47-8751-DA9332AF5A19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C053100-6F26-4472-BF58-F5D7954BE445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b="1" dirty="0">
                <a:sym typeface="+mn-ea"/>
              </a:rPr>
              <a:t>En période nocturne</a:t>
            </a:r>
            <a:r>
              <a:rPr lang="fr-FR" dirty="0">
                <a:sym typeface="+mn-ea"/>
              </a:rPr>
              <a:t>, les serres étant généralement </a:t>
            </a:r>
          </a:p>
          <a:p>
            <a:pPr rtl="0"/>
            <a:r>
              <a:rPr lang="fr-FR" dirty="0">
                <a:sym typeface="+mn-ea"/>
              </a:rPr>
              <a:t>fermées, l’humidité relative de l’air y est élevée. Des </a:t>
            </a:r>
          </a:p>
          <a:p>
            <a:pPr rtl="0"/>
            <a:r>
              <a:rPr lang="fr-FR" dirty="0">
                <a:sym typeface="+mn-ea"/>
              </a:rPr>
              <a:t>condensations se produisent fréquemment au niveau des </a:t>
            </a:r>
          </a:p>
          <a:p>
            <a:pPr rtl="0"/>
            <a:r>
              <a:rPr lang="fr-FR" dirty="0">
                <a:sym typeface="+mn-ea"/>
              </a:rPr>
              <a:t>parois et peuvent tomber sur la végétation créant ainsi </a:t>
            </a:r>
          </a:p>
          <a:p>
            <a:pPr rtl="0"/>
            <a:r>
              <a:rPr lang="fr-FR" dirty="0">
                <a:sym typeface="+mn-ea"/>
              </a:rPr>
              <a:t>des conditions particulièrement favorables au dévelop_x0002_pement des maladies cryptogamiques. 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b="1" dirty="0">
                <a:sym typeface="+mn-ea"/>
              </a:rPr>
              <a:t>En période diurne</a:t>
            </a:r>
            <a:r>
              <a:rPr lang="fr-FR" dirty="0">
                <a:sym typeface="+mn-ea"/>
              </a:rPr>
              <a:t>, l’élévation de la température de l’air peut conduire à un abaissement exagéré de son humidité relative de l’air et peut provoquer un véritable «stress hydrique» au niveau de la végétation.</a:t>
            </a:r>
          </a:p>
          <a:p>
            <a:pPr rtl="0"/>
            <a:r>
              <a:rPr lang="fr-FR" dirty="0">
                <a:sym typeface="+mn-ea"/>
              </a:rPr>
              <a:t> Par ailleurs, lorsque l’humidité relative de l’air est faible, on peut l’augmenter en faisant des nébulisations. Au contraire, lorsqu’il s’agit d’abaisser le degré d’hygrométrie, l’aération où la ventilation s’impose.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sz="1200" b="1" dirty="0">
                <a:solidFill>
                  <a:srgbClr val="000000"/>
                </a:solidFill>
                <a:effectLst/>
              </a:rPr>
              <a:t>Dans le cas contraire</a:t>
            </a:r>
            <a:r>
              <a:rPr lang="fr-FR" sz="1200" dirty="0">
                <a:solidFill>
                  <a:srgbClr val="000000"/>
                </a:solidFill>
                <a:effectLst/>
              </a:rPr>
              <a:t>, il est souvent nécessaire de réduire les apports lumineux (ombrage) pour éviter les risques d’échauffement excessif de la culture et du déséquilibre dans l’alimentation hydrique sous l’effet d’une forte demande d’évaporation.</a:t>
            </a:r>
            <a:endParaRPr lang="fr-FR" sz="1600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teneur en CO2 est l’un des trois facteurs nécessaires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la photosynthèse, plus la présence de CO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est élevée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plus la photosynthèse est meilleure</a:t>
            </a: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Durant la nuit, par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rapport à l’extérieur, l’effet de l’abri va avoir comme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conséquence une augmentation de la teneur en CO2 . Au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 d’un cycle de 24 heures, les plantes continuent de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respirer.</a:t>
            </a: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il est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nécessaire de maintenir un taux de CO2 important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notera que pour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certaines cultures, un enrichissement de l’air en CO2 est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40000"/>
              </a:lnSpc>
              <a:spcBef>
                <a:spcPts val="930"/>
              </a:spcBef>
              <a:spcAft>
                <a:spcPts val="1000"/>
              </a:spcAft>
            </a:pPr>
            <a:r>
              <a:rPr lang="fr-F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pratiqué afin d’augmenter les rendements de production.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0CC785E-CEF3-4ACB-B812-190D7E41BE31}" type="datetime1">
              <a:rPr lang="fr-FR" smtClean="0"/>
              <a:t>03/01/2023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/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3" name="Titre 42"/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fr-FR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Modifiez le style du titre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>
            <a:lvl1pPr algn="ctr">
              <a:defRPr sz="180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Forme libre : Forme 4"/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/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4" name="Forme libre : Forme 23"/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8" name="Espace réservé d’image 27"/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1" y="2052337"/>
            <a:ext cx="4536999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4712" y="2912568"/>
            <a:ext cx="4536998" cy="2779361"/>
          </a:xfrm>
        </p:spPr>
        <p:txBody>
          <a:bodyPr rtlCol="0"/>
          <a:lstStyle>
            <a:lvl1pPr marL="283210" indent="-283210">
              <a:buFont typeface="Arial" panose="020B0604020202020204" pitchFamily="34" charset="0"/>
              <a:buChar char="•"/>
              <a:defRPr sz="1500"/>
            </a:lvl1pPr>
            <a:lvl2pPr marL="283210" indent="-283210">
              <a:buFont typeface="Arial" panose="020B0604020202020204" pitchFamily="34" charset="0"/>
              <a:buChar char="•"/>
              <a:defRPr sz="1500"/>
            </a:lvl2pPr>
            <a:lvl3pPr marL="283210" indent="-283210">
              <a:defRPr sz="1500"/>
            </a:lvl3pPr>
            <a:lvl4pPr marL="283210" indent="-283210">
              <a:defRPr sz="1500"/>
            </a:lvl4pPr>
            <a:lvl5pPr marL="283210" indent="-283210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30290" y="2052337"/>
            <a:ext cx="4535424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30290" y="2912568"/>
            <a:ext cx="4535424" cy="2779361"/>
          </a:xfrm>
        </p:spPr>
        <p:txBody>
          <a:bodyPr rtlCol="0"/>
          <a:lstStyle>
            <a:lvl1pPr marL="283210" indent="-283210">
              <a:buFont typeface="Arial" panose="020B0604020202020204" pitchFamily="34" charset="0"/>
              <a:buChar char="•"/>
              <a:defRPr sz="1500"/>
            </a:lvl1pPr>
            <a:lvl2pPr marL="283210" indent="-283210">
              <a:buFont typeface="Arial" panose="020B0604020202020204" pitchFamily="34" charset="0"/>
              <a:buChar char="•"/>
              <a:defRPr sz="1500"/>
            </a:lvl2pPr>
            <a:lvl3pPr marL="283210" indent="-283210">
              <a:defRPr sz="1500"/>
            </a:lvl3pPr>
            <a:lvl4pPr marL="283210" indent="-283210">
              <a:defRPr sz="1500"/>
            </a:lvl4pPr>
            <a:lvl5pPr marL="283210" indent="-283210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9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: Forme 1"/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9" name="Forme libre : Forme 8"/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9" name="Espace réservé d’image 18"/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4712" y="2910287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536161" y="2910284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47610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7947610" y="2910287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0" name="Espace réservé de la date 3"/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6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3" name="Forme libre : Forme 22"/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4" name="Forme libre : Forme 23"/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9" name="Espace réservé d’image 2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d’image 31"/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556247" y="2425148"/>
            <a:ext cx="4744095" cy="3524306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33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2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9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24712" y="4412974"/>
            <a:ext cx="4278738" cy="1576188"/>
          </a:xfrm>
        </p:spPr>
        <p:txBody>
          <a:bodyPr rtlCol="0" anchor="t"/>
          <a:lstStyle/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31" name="Forme libre : Forme 30"/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2" name="Forme libre : Forme 31"/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33" name="Forme libre : Forme 32"/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3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0" name="Espace réservé d’image 39"/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’image 14"/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5" name="Espace réservé d’image 54"/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’image 14"/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92024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3029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280160" y="640080"/>
            <a:ext cx="6949440" cy="5455919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22481" y="2404069"/>
            <a:ext cx="5485331" cy="3560169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’image 25"/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Forme libre : Forme 13"/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5" name="Forme libre : Forme 14"/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7" name="Forme libre : Forme 16"/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4" name="Espace réservé d’image 23"/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2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/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1" name="Forme libre : Forme 70"/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2" name="Forme libre : Forme 71"/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3" name="Forme libre : Forme 72"/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4" name="Forme libre : Forme 73"/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6" name="Forme libre : Forme 75"/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7" name="Forme libre : Forme 76"/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8" name="Forme libre : Forme 77"/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1" name="Forme libre : Forme 80"/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2" name="Forme libre : Forme 81"/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9" name="Espace réservé d’image 8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7" name="Espace réservé d’image 96"/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2" name="Espace réservé d’image 91"/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4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301382" y="2312988"/>
            <a:ext cx="4774784" cy="3651250"/>
          </a:xfrm>
        </p:spPr>
        <p:txBody>
          <a:bodyPr rtlCol="0">
            <a:normAutofit/>
          </a:bodyPr>
          <a:lstStyle>
            <a:lvl1pPr>
              <a:defRPr spc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9" name="Espace réservé de la date 22"/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1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/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2" name="Forme libre : Forme 51"/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67" name="Titre 1"/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rtlCol="0" anchor="b"/>
          <a:lstStyle>
            <a:lvl1pPr>
              <a:defRPr sz="6000" spc="0"/>
            </a:lvl1pPr>
          </a:lstStyle>
          <a:p>
            <a:pPr rtl="0"/>
            <a:r>
              <a:rPr lang="fr-FR" sz="6000"/>
              <a:t>Modifiez le style du titre</a:t>
            </a:r>
            <a:endParaRPr lang="fr-FR" sz="6000" dirty="0"/>
          </a:p>
        </p:txBody>
      </p:sp>
      <p:sp>
        <p:nvSpPr>
          <p:cNvPr id="6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24712" y="4412974"/>
            <a:ext cx="4162357" cy="1576188"/>
          </a:xfrm>
        </p:spPr>
        <p:txBody>
          <a:bodyPr rtlCol="0" anchor="t"/>
          <a:lstStyle>
            <a:lvl1pPr>
              <a:defRPr strike="noStrike"/>
            </a:lvl1pPr>
          </a:lstStyle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8" name="Forme libre : Forme 7"/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920875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’image 12"/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5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6" name="Forme libre : Forme 15"/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0" name="Forme libre : Forme 19"/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’image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’image 23"/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828800" y="2775004"/>
            <a:ext cx="7973568" cy="318923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5" name="Forme libre : Forme 24"/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9" name="Forme libre : Forme 28"/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0" name="Forme libre : Forme 29"/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1" name="Forme libre : Forme 30"/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/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Titre 21"/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 rtlCol="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rtlCol="0" anchor="t">
            <a:normAutofit/>
          </a:bodyPr>
          <a:lstStyle>
            <a:lvl1pPr marL="0" indent="0">
              <a:defRPr/>
            </a:lvl1pPr>
          </a:lstStyle>
          <a:p>
            <a:pPr rtl="0"/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Cliquez pour ajouter un sous-titre</a:t>
            </a:r>
          </a:p>
        </p:txBody>
      </p:sp>
      <p:sp>
        <p:nvSpPr>
          <p:cNvPr id="11" name="Espace réservé du pied de page 13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Exemple de Texte de Pied de page</a:t>
            </a:r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3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 9"/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1" name="Forme libre : Forme 10"/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3" name="Forme libre : Forme 12"/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4" name="Forme libre : Forme 13"/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6" name="Forme libre : Forme 15"/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7" name="Forme libre : Forme 16"/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9" name="Forme libre : Forme 18"/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Forme libre : Forme 19"/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25" name="Espace réservé d’image 24"/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6" name="Espace réservé du texte 14"/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0" name="Espace réservé du texte 14"/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29" name="Espace réservé d’image 28"/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7" name="Espace réservé du texte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1" name="Espace réservé du texte 14"/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2" name="Espace réservé d’image 31"/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4"/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4"/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5" name="Espace réservé d’image 34"/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9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3" name="Espace réservé du texte 14"/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2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/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320655" y="2312276"/>
            <a:ext cx="9566098" cy="365150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4" name="Forme libre : Forme 13"/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Exemple de Texte de Pied de page</a:t>
            </a:r>
            <a:endParaRPr lang="fr-FR" spc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1.xml"/><Relationship Id="rId5" Type="http://schemas.openxmlformats.org/officeDocument/2006/relationships/image" Target="../media/image12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0.jpe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7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2.xml"/><Relationship Id="rId5" Type="http://schemas.openxmlformats.org/officeDocument/2006/relationships/image" Target="../media/image12.jpe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0.jpeg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8" descr="Tracteur pulvérisant des cultur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1524" y="29817"/>
            <a:ext cx="12188952" cy="6858000"/>
          </a:xfr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911975" y="1695450"/>
            <a:ext cx="4452938" cy="4029075"/>
          </a:xfrm>
        </p:spPr>
        <p:txBody>
          <a:bodyPr rtlCol="0"/>
          <a:lstStyle/>
          <a:p>
            <a:pPr rtl="0"/>
            <a:r>
              <a:rPr lang="fr-FR" dirty="0"/>
              <a:t>Paramètres de régulation</a:t>
            </a:r>
          </a:p>
        </p:txBody>
      </p:sp>
      <p:sp>
        <p:nvSpPr>
          <p:cNvPr id="16" name="Sous-titre 15"/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/>
          <a:p>
            <a:pPr rtl="0"/>
            <a:r>
              <a:rPr lang="fr-FR" dirty="0"/>
              <a:t>Nom du présentateur</a:t>
            </a:r>
          </a:p>
        </p:txBody>
      </p:sp>
      <p:sp>
        <p:nvSpPr>
          <p:cNvPr id="5" name="Forme libre : Forme 4"/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Semis poussant dans un terrain au soleil 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3" name="Titre 6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dirty="0"/>
              <a:t>La meilleure manière de commencer, c’est d’arrêter de parler et de s’y mettre.</a:t>
            </a:r>
            <a:endParaRPr lang="fr-FR" dirty="0"/>
          </a:p>
        </p:txBody>
      </p:sp>
      <p:sp>
        <p:nvSpPr>
          <p:cNvPr id="54" name="Sous-titre 53"/>
          <p:cNvSpPr>
            <a:spLocks noGrp="1"/>
          </p:cNvSpPr>
          <p:nvPr>
            <p:ph type="subTitle"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rtl="0"/>
            <a:r>
              <a:rPr lang="fr-FR"/>
              <a:t>Walt Disney</a:t>
            </a:r>
          </a:p>
          <a:p>
            <a:pPr rtl="0"/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  <a:endParaRPr lang="fr-FR" dirty="0"/>
          </a:p>
        </p:txBody>
      </p:sp>
      <p:sp>
        <p:nvSpPr>
          <p:cNvPr id="43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45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t>10</a:t>
            </a:fld>
            <a:endParaRPr lang="fr-FR" dirty="0"/>
          </a:p>
        </p:txBody>
      </p:sp>
      <p:sp>
        <p:nvSpPr>
          <p:cNvPr id="86" name="Forme libre : Forme 85"/>
          <p:cNvSpPr/>
          <p:nvPr/>
        </p:nvSpPr>
        <p:spPr>
          <a:xfrm>
            <a:off x="6781549" y="1757155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 dirty="0"/>
              <a:t>Équipe Groupe N°2</a:t>
            </a:r>
          </a:p>
        </p:txBody>
      </p:sp>
      <p:pic>
        <p:nvPicPr>
          <p:cNvPr id="31" name="Espace réservé d’image 30" descr="Personne souriant pour une photo dans un bureau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304" y="2388000"/>
            <a:ext cx="1841341" cy="1951895"/>
          </a:xfr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7"/>
          </p:nvPr>
        </p:nvSpPr>
        <p:spPr>
          <a:xfrm>
            <a:off x="1333320" y="4906758"/>
            <a:ext cx="1371600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r-FR"/>
              <a:t>Nom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/>
          <a:p>
            <a:pPr rtl="0"/>
            <a:r>
              <a:rPr lang="fr-FR" dirty="0"/>
              <a:t>Fonction</a:t>
            </a:r>
          </a:p>
        </p:txBody>
      </p:sp>
      <p:pic>
        <p:nvPicPr>
          <p:cNvPr id="33" name="Espace réservé d’image 32" descr="Personne souriant pour une photo dans un bureau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3803" y="2374487"/>
            <a:ext cx="1927641" cy="1862790"/>
          </a:xfrm>
        </p:spPr>
      </p:pic>
      <p:sp>
        <p:nvSpPr>
          <p:cNvPr id="15" name="Espace réservé du texte 14"/>
          <p:cNvSpPr>
            <a:spLocks noGrp="1"/>
          </p:cNvSpPr>
          <p:nvPr>
            <p:ph type="body" sz="quarter" idx="18"/>
          </p:nvPr>
        </p:nvSpPr>
        <p:spPr>
          <a:xfrm>
            <a:off x="3960535" y="4906758"/>
            <a:ext cx="1371600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r-FR"/>
              <a:t>Nom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2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/>
          <a:p>
            <a:pPr rtl="0"/>
            <a:r>
              <a:rPr lang="fr-FR" dirty="0"/>
              <a:t>Fonction</a:t>
            </a:r>
          </a:p>
        </p:txBody>
      </p:sp>
      <p:pic>
        <p:nvPicPr>
          <p:cNvPr id="35" name="Espace réservé d’image 34" descr="Personne souriant pour une photo dans un bureau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32191" y="2374487"/>
            <a:ext cx="1899747" cy="1988131"/>
          </a:xfrm>
        </p:spPr>
      </p:pic>
      <p:sp>
        <p:nvSpPr>
          <p:cNvPr id="27" name="Espace réservé du texte 26"/>
          <p:cNvSpPr>
            <a:spLocks noGrp="1"/>
          </p:cNvSpPr>
          <p:nvPr>
            <p:ph type="body" sz="quarter" idx="19"/>
          </p:nvPr>
        </p:nvSpPr>
        <p:spPr>
          <a:xfrm>
            <a:off x="6604900" y="4906758"/>
            <a:ext cx="1371600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r-FR"/>
              <a:t>Nom</a:t>
            </a:r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23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/>
          <a:p>
            <a:pPr rtl="0"/>
            <a:r>
              <a:rPr lang="fr-FR" dirty="0"/>
              <a:t>Fonction</a:t>
            </a:r>
          </a:p>
        </p:txBody>
      </p:sp>
      <p:pic>
        <p:nvPicPr>
          <p:cNvPr id="37" name="Espace réservé d’image 36" descr="Personne souriant pour une photo dans un bureau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60878" y="2373917"/>
            <a:ext cx="1952033" cy="1953149"/>
          </a:xfrm>
        </p:spPr>
      </p:pic>
      <p:sp>
        <p:nvSpPr>
          <p:cNvPr id="36" name="Espace réservé du texte 35"/>
          <p:cNvSpPr>
            <a:spLocks noGrp="1"/>
          </p:cNvSpPr>
          <p:nvPr>
            <p:ph type="body" sz="quarter" idx="20"/>
          </p:nvPr>
        </p:nvSpPr>
        <p:spPr>
          <a:xfrm>
            <a:off x="9261233" y="4906758"/>
            <a:ext cx="1371600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r-FR"/>
              <a:t>Nom</a:t>
            </a:r>
          </a:p>
        </p:txBody>
      </p:sp>
      <p:sp>
        <p:nvSpPr>
          <p:cNvPr id="39" name="Espace réservé du texte 38"/>
          <p:cNvSpPr>
            <a:spLocks noGrp="1"/>
          </p:cNvSpPr>
          <p:nvPr>
            <p:ph type="body" sz="quarter" idx="24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/>
          <a:p>
            <a:pPr rtl="0"/>
            <a:r>
              <a:rPr lang="fr-FR" dirty="0"/>
              <a:t>Fonction</a:t>
            </a: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29" name="Espace réservé du numéro de diapositive 33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t>11</a:t>
            </a:fld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Tracteur pulvérisant des cultures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>
            <a:fillRect/>
          </a:stretch>
        </p:blipFill>
        <p:spPr/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Trois contenus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Sous-titre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lvl="0" rtl="0"/>
            <a:r>
              <a:rPr lang="fr-FR" dirty="0"/>
              <a:t>Ajoutez du texte, des images, des dessins et des vidéos. </a:t>
            </a:r>
          </a:p>
          <a:p>
            <a:pPr lvl="0" rtl="0"/>
            <a:r>
              <a:rPr lang="fr-FR" dirty="0"/>
              <a:t>Ajoutez des transitions, des animations et des mouvements.</a:t>
            </a:r>
          </a:p>
          <a:p>
            <a:pPr lvl="0" rtl="0"/>
            <a:r>
              <a:rPr lang="fr-FR" dirty="0"/>
              <a:t>Enregistrez sur OneDrive pour accéder à vos présentations à partir de votre ordinateur, tablette ou téléphone.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/>
              <a:t>Sous-titre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Ouvrez le volet Idées de conception pour transformer instantanément vos diapositives. </a:t>
            </a:r>
          </a:p>
          <a:p>
            <a:pPr rtl="0"/>
            <a:r>
              <a:rPr lang="fr-FR"/>
              <a:t>Lorsque nous avons des idées de conception, c’est ici que nous vous les présentons.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Sous-titre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4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Ce thème PowerPoint utilise sa propre série de couleurs, de polices et d’effets pour créer l’apparence générale de ces diapositives. </a:t>
            </a:r>
          </a:p>
          <a:p>
            <a:pPr rtl="0"/>
            <a:r>
              <a:rPr lang="fr-FR"/>
              <a:t>PowerPoint inclut de nombreux thèmes pour donner à votre présentation la personnalité qui convient. 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12</a:t>
            </a:fld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rtlCol="0" anchor="t">
            <a:normAutofit/>
          </a:bodyPr>
          <a:lstStyle/>
          <a:p>
            <a:pPr rtl="0"/>
            <a:r>
              <a:rPr lang="fr-FR"/>
              <a:t>Nom du présentateur</a:t>
            </a:r>
          </a:p>
          <a:p>
            <a:pPr rtl="0"/>
            <a:r>
              <a:rPr lang="fr-FR"/>
              <a:t>E-mail</a:t>
            </a:r>
          </a:p>
          <a:p>
            <a:pPr rtl="0"/>
            <a:r>
              <a:rPr lang="fr-FR"/>
              <a:t>Site web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pic>
        <p:nvPicPr>
          <p:cNvPr id="12" name="Espace réservé d’image 11" descr="Une photo comportant une personne, une plante, verte, légum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0397" y="4570"/>
            <a:ext cx="3084612" cy="3481579"/>
          </a:xfrm>
        </p:spPr>
      </p:pic>
      <p:pic>
        <p:nvPicPr>
          <p:cNvPr id="16" name="Espace réservé d’image 15" descr="Une photo comportant une personne, une brouette, des plantes, vertes, légum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12300" y="0"/>
            <a:ext cx="2679700" cy="3483864"/>
          </a:xfrm>
        </p:spPr>
      </p:pic>
      <p:pic>
        <p:nvPicPr>
          <p:cNvPr id="14" name="Espace réservé d’image 13" descr="Personne debout dans une serr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2115" y="3531870"/>
            <a:ext cx="3084612" cy="3326130"/>
          </a:xfrm>
        </p:spPr>
      </p:pic>
      <p:pic>
        <p:nvPicPr>
          <p:cNvPr id="18" name="Espace réservé d’image 17" descr="Une photo comportant des personnes debout ensemble dans une serr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4858" y="3531870"/>
            <a:ext cx="2679700" cy="3326130"/>
          </a:xfrm>
        </p:spPr>
      </p:pic>
      <p:sp>
        <p:nvSpPr>
          <p:cNvPr id="33" name="Espace réservé de la date 32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t>13</a:t>
            </a:fld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Bibliographie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45435" y="2146851"/>
            <a:ext cx="884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i="1" dirty="0" err="1">
                <a:solidFill>
                  <a:srgbClr val="000000"/>
                </a:solidFill>
                <a:effectLst/>
                <a:latin typeface="TimesNewRomanPS-ItalicMT"/>
              </a:rPr>
              <a:t>Wifaya</a:t>
            </a:r>
            <a:r>
              <a:rPr lang="fr-FR" sz="1800" i="1" dirty="0">
                <a:solidFill>
                  <a:srgbClr val="000000"/>
                </a:solidFill>
                <a:effectLst/>
                <a:latin typeface="TimesNewRomanPS-ItalicMT"/>
              </a:rPr>
              <a:t> et al.: Gestion du climat de serres horticoles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5255" y="187960"/>
            <a:ext cx="4918075" cy="734060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/>
              <a:t>Introduction</a:t>
            </a:r>
          </a:p>
        </p:txBody>
      </p:sp>
      <p:pic>
        <p:nvPicPr>
          <p:cNvPr id="12" name="Espace réservé d’image 11" descr="Une photo comportant une personne, une plante, verte, légum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>
            <a:fillRect/>
          </a:stretch>
        </p:blipFill>
        <p:spPr/>
      </p:pic>
      <p:pic>
        <p:nvPicPr>
          <p:cNvPr id="18" name="Espace réservé d’image 17" descr="Personne debout dans une serr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pic>
        <p:nvPicPr>
          <p:cNvPr id="25" name="Espace réservé d’image 24" descr="Une photo comportant une personne, une brouette, des plantes, vertes, légum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>
            <a:fillRect/>
          </a:stretch>
        </p:blipFill>
        <p:spPr/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8840" y="922020"/>
            <a:ext cx="6153785" cy="5250180"/>
          </a:xfrm>
        </p:spPr>
        <p:txBody>
          <a:bodyPr rtlCol="0">
            <a:noAutofit/>
          </a:bodyPr>
          <a:lstStyle/>
          <a:p>
            <a:pPr algn="just" rtl="0"/>
            <a:r>
              <a:rPr lang="fr-FR" sz="2400" dirty="0"/>
              <a:t>La bonne croissance des différents organes de la plante dépend aux conditions climatiques ce qui rend le climat un facteur de rendement des serres </a:t>
            </a:r>
            <a:r>
              <a:rPr lang="fr-FR" sz="2000" dirty="0"/>
              <a:t>dont</a:t>
            </a:r>
            <a:r>
              <a:rPr lang="fr-FR" sz="2400" dirty="0"/>
              <a:t> la régulation est importante.</a:t>
            </a:r>
          </a:p>
          <a:p>
            <a:pPr algn="just" rtl="0"/>
            <a:r>
              <a:rPr lang="fr-FR" sz="2400" dirty="0"/>
              <a:t>Cette régulation est essentielle pour le maintien des plantes dans des conditions métaboliques favorables (</a:t>
            </a:r>
            <a:r>
              <a:rPr lang="fr-FR" sz="2400" dirty="0" err="1"/>
              <a:t>respiration,photosynthèse,transpiration</a:t>
            </a:r>
            <a:r>
              <a:rPr lang="fr-FR" sz="2400" dirty="0"/>
              <a:t>) et pour leur assurer un état sanitaire satisfaisant.</a:t>
            </a:r>
          </a:p>
          <a:p>
            <a:pPr algn="just" rtl="0"/>
            <a:endParaRPr lang="fr-FR" sz="2400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8476" y="124423"/>
            <a:ext cx="7134415" cy="1843087"/>
          </a:xfrm>
        </p:spPr>
        <p:txBody>
          <a:bodyPr rtlCol="0" anchor="b"/>
          <a:lstStyle/>
          <a:p>
            <a:pPr rtl="0"/>
            <a:r>
              <a:rPr lang="fr-FR" dirty="0"/>
              <a:t>Quels sont les paramètres à surveiller dans une serre !!!!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70726" y="2370416"/>
            <a:ext cx="5485331" cy="3397291"/>
          </a:xfrm>
        </p:spPr>
        <p:txBody>
          <a:bodyPr rtlCol="0">
            <a:norm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fr-FR" sz="2400" dirty="0"/>
              <a:t>L’aération (ventilation)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La température  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L’humidité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La teneur en CO2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L’éclairage </a:t>
            </a:r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/>
            <a:endParaRPr lang="fr-FR" sz="2400" dirty="0"/>
          </a:p>
        </p:txBody>
      </p:sp>
      <p:pic>
        <p:nvPicPr>
          <p:cNvPr id="21" name="Espace réservé d’image 20" descr="Terrain de semis au soleil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pic>
        <p:nvPicPr>
          <p:cNvPr id="16" name="Espace réservé d’image 15" descr="Terrain de semis au solei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>
            <a:fillRect/>
          </a:stretch>
        </p:blipFill>
        <p:spPr/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3</a:t>
            </a:fld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6280" y="134620"/>
            <a:ext cx="7134225" cy="767715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>
                <a:sym typeface="+mn-ea"/>
              </a:rPr>
              <a:t>L’aération (ventilation)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0550" y="902335"/>
            <a:ext cx="6458585" cy="3397250"/>
          </a:xfrm>
        </p:spPr>
        <p:txBody>
          <a:bodyPr rtlCol="0">
            <a:noAutofit/>
          </a:bodyPr>
          <a:lstStyle/>
          <a:p>
            <a:pPr rtl="0"/>
            <a:r>
              <a:rPr lang="fr-FR" sz="2000" dirty="0"/>
              <a:t>L’aération ou ventilation est  défint par l’échange d’air entre la serre et l’extérieur. </a:t>
            </a:r>
          </a:p>
          <a:p>
            <a:pPr rtl="0"/>
            <a:r>
              <a:rPr lang="fr-FR" sz="2000" dirty="0"/>
              <a:t>Ce mécanisme d’échange permet: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000" dirty="0"/>
              <a:t> d’évaccuer la chaleur en excès d’ouu la diminution de la température de l’air à l’intérieur de la serre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000" dirty="0"/>
              <a:t> de modifier l’humidité en évacuant plus ou moins rapidement l’air intérieur enrichi en eau par la transpiration des plantes. </a:t>
            </a:r>
          </a:p>
          <a:p>
            <a:pPr rtl="0"/>
            <a:r>
              <a:rPr lang="fr-FR" sz="2000" dirty="0"/>
              <a:t>L’importance de l’aération d’une serre peut être exprimée par le débit d’air échangé (volume d’air entrant ou sortant pendant l’unité de temps).</a:t>
            </a:r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4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Placeholder 11" descr="extractor-6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7229475" y="3937635"/>
            <a:ext cx="4486910" cy="2991485"/>
          </a:xfrm>
          <a:prstGeom prst="ellipse">
            <a:avLst/>
          </a:prstGeom>
        </p:spPr>
      </p:pic>
      <p:pic>
        <p:nvPicPr>
          <p:cNvPr id="11" name="Picture Placeholder 10" descr="Picture1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tretch>
            <a:fillRect/>
          </a:stretch>
        </p:blipFill>
        <p:spPr>
          <a:xfrm>
            <a:off x="8898255" y="0"/>
            <a:ext cx="3293745" cy="247396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6280" y="134620"/>
            <a:ext cx="7134225" cy="767715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>
                <a:sym typeface="+mn-ea"/>
              </a:rPr>
              <a:t>La température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025" y="902335"/>
            <a:ext cx="6458585" cy="3397250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>
                <a:sym typeface="+mn-ea"/>
              </a:rPr>
              <a:t> Pour une régulation des températures en serre il est préférable de prendre en compte les exigences thermiques de jour et de nuit des cultures réalisées sous serre.</a:t>
            </a:r>
            <a:endParaRPr lang="fr-FR" sz="2400" dirty="0"/>
          </a:p>
          <a:p>
            <a:pPr rtl="0"/>
            <a:r>
              <a:rPr lang="fr-FR" sz="2400" dirty="0"/>
              <a:t>Les rayons solaires peuvent engendrés l’élévation de la température à l’intérieur de la serre qui peut se révéler insuffisante à certaines périodes de l’année et excessive à d’autres moments d’ouu la régulation est importante. </a:t>
            </a:r>
          </a:p>
          <a:p>
            <a:pPr rtl="0"/>
            <a:endParaRPr lang="fr-FR" sz="2400" dirty="0"/>
          </a:p>
          <a:p>
            <a:pPr rtl="0"/>
            <a:endParaRPr lang="fr-FR" sz="2400" dirty="0"/>
          </a:p>
          <a:p>
            <a:pPr rtl="0"/>
            <a:endParaRPr lang="fr-FR" sz="24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5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161145" y="134303"/>
            <a:ext cx="2682240" cy="222440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8564245" y="4485323"/>
            <a:ext cx="3360420" cy="222440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6270" y="134620"/>
            <a:ext cx="7134225" cy="848995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>
                <a:sym typeface="+mn-ea"/>
              </a:rPr>
              <a:t>L’humidité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6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161145" y="134303"/>
            <a:ext cx="2682240" cy="222440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5" name="Picture Placeholder 104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tretch>
            <a:fillRect/>
          </a:stretch>
        </p:blipFill>
        <p:spPr>
          <a:xfrm>
            <a:off x="8898255" y="273050"/>
            <a:ext cx="3293745" cy="219583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6" name="Picture Placeholder 105"/>
          <p:cNvPicPr>
            <a:picLocks noGrp="1"/>
          </p:cNvPicPr>
          <p:nvPr>
            <p:ph type="pic" sz="quarter" idx="13"/>
          </p:nvPr>
        </p:nvPicPr>
        <p:blipFill>
          <a:blip r:embed="rId6"/>
          <a:stretch>
            <a:fillRect/>
          </a:stretch>
        </p:blipFill>
        <p:spPr>
          <a:xfrm>
            <a:off x="6798310" y="4062730"/>
            <a:ext cx="5180330" cy="291655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Espace réservé du contenu 2"/>
          <p:cNvSpPr>
            <a:spLocks noGrp="1"/>
          </p:cNvSpPr>
          <p:nvPr/>
        </p:nvSpPr>
        <p:spPr>
          <a:xfrm>
            <a:off x="4055745" y="763271"/>
            <a:ext cx="5485130" cy="862965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b="1" dirty="0">
                <a:sym typeface="+mn-ea"/>
              </a:rPr>
              <a:t>En période nocturne</a:t>
            </a:r>
            <a:endParaRPr lang="fr-FR" dirty="0">
              <a:sym typeface="+mn-ea"/>
            </a:endParaRPr>
          </a:p>
        </p:txBody>
      </p:sp>
      <p:graphicFrame>
        <p:nvGraphicFramePr>
          <p:cNvPr id="5" name="Diagramme 4"/>
          <p:cNvGraphicFramePr/>
          <p:nvPr/>
        </p:nvGraphicFramePr>
        <p:xfrm>
          <a:off x="-625888" y="11947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6270" y="134620"/>
            <a:ext cx="7134225" cy="848995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>
                <a:sym typeface="+mn-ea"/>
              </a:rPr>
              <a:t>L’humidité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7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161145" y="134303"/>
            <a:ext cx="2682240" cy="222440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5" name="Picture Placeholder 104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tretch>
            <a:fillRect/>
          </a:stretch>
        </p:blipFill>
        <p:spPr>
          <a:xfrm>
            <a:off x="8898255" y="273050"/>
            <a:ext cx="3293745" cy="219583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6" name="Picture Placeholder 105"/>
          <p:cNvPicPr>
            <a:picLocks noGrp="1"/>
          </p:cNvPicPr>
          <p:nvPr>
            <p:ph type="pic" sz="quarter" idx="13"/>
          </p:nvPr>
        </p:nvPicPr>
        <p:blipFill>
          <a:blip r:embed="rId6"/>
          <a:stretch>
            <a:fillRect/>
          </a:stretch>
        </p:blipFill>
        <p:spPr>
          <a:xfrm>
            <a:off x="6798310" y="4062730"/>
            <a:ext cx="5180330" cy="291655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Espace réservé du contenu 2"/>
          <p:cNvSpPr txBox="1"/>
          <p:nvPr/>
        </p:nvSpPr>
        <p:spPr>
          <a:xfrm>
            <a:off x="4081112" y="598497"/>
            <a:ext cx="2575794" cy="486697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ym typeface="+mn-ea"/>
              </a:rPr>
              <a:t>En période diurne</a:t>
            </a:r>
            <a:endParaRPr lang="fr-FR" dirty="0">
              <a:sym typeface="+mn-ea"/>
            </a:endParaRPr>
          </a:p>
        </p:txBody>
      </p:sp>
      <p:graphicFrame>
        <p:nvGraphicFramePr>
          <p:cNvPr id="5" name="Diagramme 4"/>
          <p:cNvGraphicFramePr/>
          <p:nvPr/>
        </p:nvGraphicFramePr>
        <p:xfrm>
          <a:off x="-124076" y="12575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6280" y="134620"/>
            <a:ext cx="7134225" cy="767715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>
                <a:sym typeface="+mn-ea"/>
              </a:rPr>
              <a:t>L’éclairage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025" y="902335"/>
            <a:ext cx="6458585" cy="3397250"/>
          </a:xfrm>
        </p:spPr>
        <p:txBody>
          <a:bodyPr rtlCol="0">
            <a:noAutofit/>
          </a:bodyPr>
          <a:lstStyle/>
          <a:p>
            <a:r>
              <a:rPr lang="fr-FR" sz="1800" dirty="0">
                <a:solidFill>
                  <a:srgbClr val="000000"/>
                </a:solidFill>
                <a:effectLst/>
              </a:rPr>
              <a:t>L’éclairage est indispensable pour la photosynthèse des plantes , l’exploitation du climat lumineux naturel dépend du choix du matériau de couverture de la serre.</a:t>
            </a:r>
          </a:p>
          <a:p>
            <a:r>
              <a:rPr lang="fr-FR" sz="1800" b="1" dirty="0">
                <a:solidFill>
                  <a:srgbClr val="000000"/>
                </a:solidFill>
                <a:effectLst/>
              </a:rPr>
              <a:t>pendant la période à faible ensoleillement,</a:t>
            </a:r>
            <a:r>
              <a:rPr lang="fr-FR" sz="1800" dirty="0">
                <a:solidFill>
                  <a:srgbClr val="000000"/>
                </a:solidFill>
                <a:effectLst/>
              </a:rPr>
              <a:t> La recherche d’un éclairement maximal .</a:t>
            </a:r>
          </a:p>
          <a:p>
            <a:endParaRPr lang="fr-FR" sz="1800" dirty="0">
              <a:solidFill>
                <a:srgbClr val="000000"/>
              </a:solidFill>
              <a:effectLst/>
            </a:endParaRPr>
          </a:p>
          <a:p>
            <a:r>
              <a:rPr lang="fr-FR" sz="1800" b="1" dirty="0">
                <a:solidFill>
                  <a:srgbClr val="000000"/>
                </a:solidFill>
                <a:effectLst/>
              </a:rPr>
              <a:t>Dans le cas contraire</a:t>
            </a:r>
            <a:r>
              <a:rPr lang="fr-FR" sz="1800" dirty="0">
                <a:solidFill>
                  <a:srgbClr val="000000"/>
                </a:solidFill>
                <a:effectLst/>
              </a:rPr>
              <a:t>, il est souvent nécessaire de réduire les apports lumineux (ombrage) pour éviter les risques d’échauffement excessif.</a:t>
            </a:r>
            <a:endParaRPr lang="fr-FR" sz="24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8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 descr="Résultat d’images pour elairage des ser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80" y="3980180"/>
            <a:ext cx="3762375" cy="2743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’images pour elairage naturel des ser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250848"/>
            <a:ext cx="2584655" cy="19185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Personne plantant des semis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>
          <a:xfrm>
            <a:off x="7330522" y="0"/>
            <a:ext cx="4772025" cy="685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re 1"/>
              <p:cNvSpPr txBox="1"/>
              <p:nvPr/>
            </p:nvSpPr>
            <p:spPr>
              <a:xfrm>
                <a:off x="716280" y="134620"/>
                <a:ext cx="7134225" cy="767715"/>
              </a:xfrm>
              <a:prstGeom prst="rect">
                <a:avLst/>
              </a:prstGeom>
            </p:spPr>
            <p:txBody>
              <a:bodyPr vert="horz" lIns="109728" tIns="109728" rIns="109728" bIns="91440" rtlCol="0" anchor="b">
                <a:normAutofit fontScale="52500" lnSpcReduction="20000"/>
              </a:bodyPr>
              <a:lstStyle>
                <a:lvl1pPr algn="l" defTabSz="914400" rtl="0" eaLnBrk="1" latinLnBrk="0" hangingPunct="1">
                  <a:lnSpc>
                    <a:spcPct val="130000"/>
                  </a:lnSpc>
                  <a:spcBef>
                    <a:spcPct val="0"/>
                  </a:spcBef>
                  <a:buNone/>
                  <a:defRPr sz="6000" b="1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r-FR" dirty="0">
                    <a:sym typeface="+mn-ea"/>
                  </a:rPr>
                  <a:t>Teneur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+mn-ea"/>
                          </a:rPr>
                          <m:t>𝑪𝑶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itr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134620"/>
                <a:ext cx="7134225" cy="7677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au 10"/>
          <p:cNvGraphicFramePr>
            <a:graphicFrameLocks noGrp="1"/>
          </p:cNvGraphicFramePr>
          <p:nvPr/>
        </p:nvGraphicFramePr>
        <p:xfrm>
          <a:off x="788084" y="1427734"/>
          <a:ext cx="5940708" cy="4042156"/>
        </p:xfrm>
        <a:graphic>
          <a:graphicData uri="http://schemas.openxmlformats.org/drawingml/2006/table">
            <a:tbl>
              <a:tblPr firstRow="1" firstCol="1" bandRow="1"/>
              <a:tblGrid>
                <a:gridCol w="198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Nuit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Augmentation de la teneur en CO2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Plantes continuent de respirer 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063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Journée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absorption du CO2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«la fonction chlorophyllienne »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 teneur en gaz carbonique 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base">
                        <a:lnSpc>
                          <a:spcPct val="140000"/>
                        </a:lnSpc>
                        <a:spcBef>
                          <a:spcPts val="930"/>
                        </a:spcBef>
                        <a:spcAft>
                          <a:spcPts val="1000"/>
                        </a:spcAft>
                      </a:pPr>
                      <a:r>
                        <a:rPr lang="fr-FR" sz="2000" b="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s’est élevée au petit jour et s’est réduite en fin d’après midi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982" marR="569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Flèche : droite 12"/>
          <p:cNvSpPr/>
          <p:nvPr/>
        </p:nvSpPr>
        <p:spPr>
          <a:xfrm>
            <a:off x="4621696" y="1769164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 : droite 13"/>
          <p:cNvSpPr/>
          <p:nvPr/>
        </p:nvSpPr>
        <p:spPr>
          <a:xfrm>
            <a:off x="4621696" y="3576522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Conception Lignes d’esquisse</Template>
  <TotalTime>6</TotalTime>
  <Words>913</Words>
  <Application>Microsoft Office PowerPoint</Application>
  <PresentationFormat>Grand écran</PresentationFormat>
  <Paragraphs>156</Paragraphs>
  <Slides>14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Meiryo</vt:lpstr>
      <vt:lpstr>Arial</vt:lpstr>
      <vt:lpstr>Calibri</vt:lpstr>
      <vt:lpstr>Cambria Math</vt:lpstr>
      <vt:lpstr>Corbel</vt:lpstr>
      <vt:lpstr>TimesNewRomanPS-ItalicMT</vt:lpstr>
      <vt:lpstr>Wingdings</vt:lpstr>
      <vt:lpstr>SketchLinesVTI</vt:lpstr>
      <vt:lpstr>Paramètres de régulation</vt:lpstr>
      <vt:lpstr>Introduction</vt:lpstr>
      <vt:lpstr>Quels sont les paramètres à surveiller dans une serre !!!! </vt:lpstr>
      <vt:lpstr>L’aération (ventilation) </vt:lpstr>
      <vt:lpstr>La température </vt:lpstr>
      <vt:lpstr>L’humidité </vt:lpstr>
      <vt:lpstr>L’humidité </vt:lpstr>
      <vt:lpstr>L’éclairage</vt:lpstr>
      <vt:lpstr>Présentation PowerPoint</vt:lpstr>
      <vt:lpstr>La meilleure manière de commencer, c’est d’arrêter de parler et de s’y mettre.</vt:lpstr>
      <vt:lpstr>Équipe Groupe N°2</vt:lpstr>
      <vt:lpstr>Trois contenus</vt:lpstr>
      <vt:lpstr>Merci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de régulation dans une serre</dc:title>
  <dc:creator>Ouissem CHIBANI BAHI</dc:creator>
  <cp:lastModifiedBy>Ouissem CHIBANI BAHI</cp:lastModifiedBy>
  <cp:revision>50</cp:revision>
  <dcterms:created xsi:type="dcterms:W3CDTF">2022-12-05T13:21:00Z</dcterms:created>
  <dcterms:modified xsi:type="dcterms:W3CDTF">2023-01-03T20:21:33Z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50CF9DF5060846FCA48181FA19139403</vt:lpwstr>
  </property>
  <property fmtid="{D5CDD505-2E9C-101B-9397-08002B2CF9AE}" pid="4" name="KSOProductBuildVer">
    <vt:lpwstr>1033-11.2.0.11440</vt:lpwstr>
  </property>
</Properties>
</file>